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70" r:id="rId14"/>
  </p:sldIdLst>
  <p:sldSz cx="12192000" cy="6858000"/>
  <p:notesSz cx="6797675" cy="99282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26C9EC-DB16-40A6-9B3B-62829B4D42D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D028423-7774-43AC-8EE4-E3A15934AB45}">
      <dgm:prSet/>
      <dgm:spPr/>
      <dgm:t>
        <a:bodyPr/>
        <a:lstStyle/>
        <a:p>
          <a:r>
            <a:rPr lang="da-DK"/>
            <a:t>Mødetid i Kastrup Lufthavn:</a:t>
          </a:r>
          <a:endParaRPr lang="en-US"/>
        </a:p>
      </dgm:t>
    </dgm:pt>
    <dgm:pt modelId="{AF166CED-1C5B-43F9-8586-6D1CF56535E6}" type="parTrans" cxnId="{FAB2FC10-AAC8-4238-9039-4BCC610CFD27}">
      <dgm:prSet/>
      <dgm:spPr/>
      <dgm:t>
        <a:bodyPr/>
        <a:lstStyle/>
        <a:p>
          <a:endParaRPr lang="en-US"/>
        </a:p>
      </dgm:t>
    </dgm:pt>
    <dgm:pt modelId="{B35B0AF5-D6B5-4575-9DB4-9C95ACC6834A}" type="sibTrans" cxnId="{FAB2FC10-AAC8-4238-9039-4BCC610CFD27}">
      <dgm:prSet/>
      <dgm:spPr/>
      <dgm:t>
        <a:bodyPr/>
        <a:lstStyle/>
        <a:p>
          <a:endParaRPr lang="en-US"/>
        </a:p>
      </dgm:t>
    </dgm:pt>
    <dgm:pt modelId="{F8B2256B-91FC-47AE-863B-34117284E362}">
      <dgm:prSet/>
      <dgm:spPr/>
      <dgm:t>
        <a:bodyPr/>
        <a:lstStyle/>
        <a:p>
          <a:r>
            <a:rPr lang="da-DK" b="1"/>
            <a:t>Lørdag d. 7. marts </a:t>
          </a:r>
          <a:r>
            <a:rPr lang="da-DK" b="1" i="1" u="sng"/>
            <a:t>senest</a:t>
          </a:r>
          <a:r>
            <a:rPr lang="da-DK" b="1"/>
            <a:t> kl. 7.30, terminal ?</a:t>
          </a:r>
          <a:endParaRPr lang="en-US"/>
        </a:p>
      </dgm:t>
    </dgm:pt>
    <dgm:pt modelId="{530FCB5D-4A8B-4D14-94F1-0366207AE85A}" type="parTrans" cxnId="{CB537650-6191-4043-805C-C2C7BA281E3D}">
      <dgm:prSet/>
      <dgm:spPr/>
      <dgm:t>
        <a:bodyPr/>
        <a:lstStyle/>
        <a:p>
          <a:endParaRPr lang="en-US"/>
        </a:p>
      </dgm:t>
    </dgm:pt>
    <dgm:pt modelId="{8EFCE592-42A6-4A84-8AE1-BA845F81C392}" type="sibTrans" cxnId="{CB537650-6191-4043-805C-C2C7BA281E3D}">
      <dgm:prSet/>
      <dgm:spPr/>
      <dgm:t>
        <a:bodyPr/>
        <a:lstStyle/>
        <a:p>
          <a:endParaRPr lang="en-US"/>
        </a:p>
      </dgm:t>
    </dgm:pt>
    <dgm:pt modelId="{631C6146-4490-425E-BD57-92EA71A1394F}">
      <dgm:prSet/>
      <dgm:spPr/>
      <dgm:t>
        <a:bodyPr/>
        <a:lstStyle/>
        <a:p>
          <a:r>
            <a:rPr lang="da-DK" b="1"/>
            <a:t>Afgang kl. 9.30, flynr. SK7245</a:t>
          </a:r>
          <a:endParaRPr lang="en-US"/>
        </a:p>
      </dgm:t>
    </dgm:pt>
    <dgm:pt modelId="{263E5281-7891-4926-B9E5-F5BFFE4545A9}" type="parTrans" cxnId="{63C76A35-0BA4-4E90-A433-3B076CF8C31F}">
      <dgm:prSet/>
      <dgm:spPr/>
      <dgm:t>
        <a:bodyPr/>
        <a:lstStyle/>
        <a:p>
          <a:endParaRPr lang="en-US"/>
        </a:p>
      </dgm:t>
    </dgm:pt>
    <dgm:pt modelId="{3BAE3B09-99B2-4563-94B0-55C00E6BFA0B}" type="sibTrans" cxnId="{63C76A35-0BA4-4E90-A433-3B076CF8C31F}">
      <dgm:prSet/>
      <dgm:spPr/>
      <dgm:t>
        <a:bodyPr/>
        <a:lstStyle/>
        <a:p>
          <a:endParaRPr lang="en-US"/>
        </a:p>
      </dgm:t>
    </dgm:pt>
    <dgm:pt modelId="{BCA09207-9242-48E1-8F77-6B29CEEDF743}">
      <dgm:prSet/>
      <dgm:spPr/>
      <dgm:t>
        <a:bodyPr/>
        <a:lstStyle/>
        <a:p>
          <a:r>
            <a:rPr lang="da-DK" b="1"/>
            <a:t>Ankomst Salzburg kl. 11.05</a:t>
          </a:r>
          <a:endParaRPr lang="en-US"/>
        </a:p>
      </dgm:t>
    </dgm:pt>
    <dgm:pt modelId="{C4852210-9CD1-47B0-BE26-886DE7844BF9}" type="parTrans" cxnId="{EAB15E45-3902-4E53-A3CF-946695298923}">
      <dgm:prSet/>
      <dgm:spPr/>
      <dgm:t>
        <a:bodyPr/>
        <a:lstStyle/>
        <a:p>
          <a:endParaRPr lang="en-US"/>
        </a:p>
      </dgm:t>
    </dgm:pt>
    <dgm:pt modelId="{C8DAA96B-89B5-4394-9769-FC7E9B2D54A5}" type="sibTrans" cxnId="{EAB15E45-3902-4E53-A3CF-946695298923}">
      <dgm:prSet/>
      <dgm:spPr/>
      <dgm:t>
        <a:bodyPr/>
        <a:lstStyle/>
        <a:p>
          <a:endParaRPr lang="en-US"/>
        </a:p>
      </dgm:t>
    </dgm:pt>
    <dgm:pt modelId="{7C632560-A779-44D9-9A1C-6AA24377FBB9}">
      <dgm:prSet/>
      <dgm:spPr/>
      <dgm:t>
        <a:bodyPr/>
        <a:lstStyle/>
        <a:p>
          <a:r>
            <a:rPr lang="da-DK" b="1"/>
            <a:t>Bus til Wagrain, fremme omkring kl. 14</a:t>
          </a:r>
          <a:endParaRPr lang="en-US"/>
        </a:p>
      </dgm:t>
    </dgm:pt>
    <dgm:pt modelId="{EA20A2AE-50FB-4FB1-8312-5218DFBAAC9B}" type="parTrans" cxnId="{A89AEFE8-3DDE-429B-ADEE-3B842C532396}">
      <dgm:prSet/>
      <dgm:spPr/>
      <dgm:t>
        <a:bodyPr/>
        <a:lstStyle/>
        <a:p>
          <a:endParaRPr lang="en-US"/>
        </a:p>
      </dgm:t>
    </dgm:pt>
    <dgm:pt modelId="{13D23D31-6BF8-4011-A593-4A5C99ADFE3A}" type="sibTrans" cxnId="{A89AEFE8-3DDE-429B-ADEE-3B842C532396}">
      <dgm:prSet/>
      <dgm:spPr/>
      <dgm:t>
        <a:bodyPr/>
        <a:lstStyle/>
        <a:p>
          <a:endParaRPr lang="en-US"/>
        </a:p>
      </dgm:t>
    </dgm:pt>
    <dgm:pt modelId="{3DE5C4C4-F890-455B-A567-173E2F70EA73}">
      <dgm:prSet/>
      <dgm:spPr/>
      <dgm:t>
        <a:bodyPr/>
        <a:lstStyle/>
        <a:p>
          <a:r>
            <a:rPr lang="da-DK" b="1"/>
            <a:t>HUSK: Pas, madpakke til flytur/frokost, penge</a:t>
          </a:r>
          <a:endParaRPr lang="en-US"/>
        </a:p>
      </dgm:t>
    </dgm:pt>
    <dgm:pt modelId="{2AA331C3-1116-47D9-923E-3CD46F03B193}" type="parTrans" cxnId="{2BCFF4CE-D76E-41C9-AA3E-9F0327240529}">
      <dgm:prSet/>
      <dgm:spPr/>
      <dgm:t>
        <a:bodyPr/>
        <a:lstStyle/>
        <a:p>
          <a:endParaRPr lang="en-US"/>
        </a:p>
      </dgm:t>
    </dgm:pt>
    <dgm:pt modelId="{354FA223-39C1-4AA0-9E78-11FD94711CF0}" type="sibTrans" cxnId="{2BCFF4CE-D76E-41C9-AA3E-9F0327240529}">
      <dgm:prSet/>
      <dgm:spPr/>
      <dgm:t>
        <a:bodyPr/>
        <a:lstStyle/>
        <a:p>
          <a:endParaRPr lang="en-US"/>
        </a:p>
      </dgm:t>
    </dgm:pt>
    <dgm:pt modelId="{02B7E2C1-242B-4628-98F4-21033BBD86FF}">
      <dgm:prSet/>
      <dgm:spPr/>
      <dgm:t>
        <a:bodyPr/>
        <a:lstStyle/>
        <a:p>
          <a:r>
            <a:rPr lang="da-DK"/>
            <a:t>Hjemkomst i Kastrup Lufthavn:</a:t>
          </a:r>
          <a:endParaRPr lang="en-US"/>
        </a:p>
      </dgm:t>
    </dgm:pt>
    <dgm:pt modelId="{52CACFEA-EB39-4107-82F8-7EEBA0442AAB}" type="parTrans" cxnId="{F6EB890B-B8E5-40F9-BC49-0871D89D0D82}">
      <dgm:prSet/>
      <dgm:spPr/>
      <dgm:t>
        <a:bodyPr/>
        <a:lstStyle/>
        <a:p>
          <a:endParaRPr lang="en-US"/>
        </a:p>
      </dgm:t>
    </dgm:pt>
    <dgm:pt modelId="{563B89AC-3330-4611-A105-2EB37EA8B1B7}" type="sibTrans" cxnId="{F6EB890B-B8E5-40F9-BC49-0871D89D0D82}">
      <dgm:prSet/>
      <dgm:spPr/>
      <dgm:t>
        <a:bodyPr/>
        <a:lstStyle/>
        <a:p>
          <a:endParaRPr lang="en-US"/>
        </a:p>
      </dgm:t>
    </dgm:pt>
    <dgm:pt modelId="{5939B41C-B7BC-4526-9749-D404FC41FA69}">
      <dgm:prSet/>
      <dgm:spPr/>
      <dgm:t>
        <a:bodyPr/>
        <a:lstStyle/>
        <a:p>
          <a:r>
            <a:rPr lang="da-DK" b="1"/>
            <a:t>Lørdag d. 14. marts</a:t>
          </a:r>
          <a:endParaRPr lang="en-US"/>
        </a:p>
      </dgm:t>
    </dgm:pt>
    <dgm:pt modelId="{25109518-3F54-4A20-AC3E-511FDCE96AC4}" type="parTrans" cxnId="{6DF9352F-C6ED-4C23-8860-03CF6F9C1656}">
      <dgm:prSet/>
      <dgm:spPr/>
      <dgm:t>
        <a:bodyPr/>
        <a:lstStyle/>
        <a:p>
          <a:endParaRPr lang="en-US"/>
        </a:p>
      </dgm:t>
    </dgm:pt>
    <dgm:pt modelId="{DBB24520-F0FD-4A4A-8109-87D76933B8FE}" type="sibTrans" cxnId="{6DF9352F-C6ED-4C23-8860-03CF6F9C1656}">
      <dgm:prSet/>
      <dgm:spPr/>
      <dgm:t>
        <a:bodyPr/>
        <a:lstStyle/>
        <a:p>
          <a:endParaRPr lang="en-US"/>
        </a:p>
      </dgm:t>
    </dgm:pt>
    <dgm:pt modelId="{337AEC59-C28A-4F66-AAA0-02B0F259AD7A}">
      <dgm:prSet/>
      <dgm:spPr/>
      <dgm:t>
        <a:bodyPr/>
        <a:lstStyle/>
        <a:p>
          <a:r>
            <a:rPr lang="da-DK" b="1"/>
            <a:t>Afgang fra Salzburg kl. 12.05, flynr. SK7246</a:t>
          </a:r>
          <a:endParaRPr lang="en-US"/>
        </a:p>
      </dgm:t>
    </dgm:pt>
    <dgm:pt modelId="{67888E3F-B2A5-4B7E-B69A-9B7765DF842A}" type="parTrans" cxnId="{6F8E53A2-69D7-4E46-802B-6C971D5CDE5E}">
      <dgm:prSet/>
      <dgm:spPr/>
      <dgm:t>
        <a:bodyPr/>
        <a:lstStyle/>
        <a:p>
          <a:endParaRPr lang="en-US"/>
        </a:p>
      </dgm:t>
    </dgm:pt>
    <dgm:pt modelId="{EA2012ED-71E8-4828-B073-588625388277}" type="sibTrans" cxnId="{6F8E53A2-69D7-4E46-802B-6C971D5CDE5E}">
      <dgm:prSet/>
      <dgm:spPr/>
      <dgm:t>
        <a:bodyPr/>
        <a:lstStyle/>
        <a:p>
          <a:endParaRPr lang="en-US"/>
        </a:p>
      </dgm:t>
    </dgm:pt>
    <dgm:pt modelId="{360801D0-8CBE-4BE3-AE72-FD05759FD1AE}">
      <dgm:prSet/>
      <dgm:spPr/>
      <dgm:t>
        <a:bodyPr/>
        <a:lstStyle/>
        <a:p>
          <a:r>
            <a:rPr lang="da-DK" b="1"/>
            <a:t>Ankomst Kastrup kl. 13.45</a:t>
          </a:r>
          <a:endParaRPr lang="en-US"/>
        </a:p>
      </dgm:t>
    </dgm:pt>
    <dgm:pt modelId="{AC50FD6B-C042-46E2-B615-B6FD36949321}" type="parTrans" cxnId="{DFD4261C-21FC-4B4C-9043-208E8BCA4722}">
      <dgm:prSet/>
      <dgm:spPr/>
      <dgm:t>
        <a:bodyPr/>
        <a:lstStyle/>
        <a:p>
          <a:endParaRPr lang="en-US"/>
        </a:p>
      </dgm:t>
    </dgm:pt>
    <dgm:pt modelId="{CEBB68A3-525A-4732-AD70-E24EC27B1BB4}" type="sibTrans" cxnId="{DFD4261C-21FC-4B4C-9043-208E8BCA4722}">
      <dgm:prSet/>
      <dgm:spPr/>
      <dgm:t>
        <a:bodyPr/>
        <a:lstStyle/>
        <a:p>
          <a:endParaRPr lang="en-US"/>
        </a:p>
      </dgm:t>
    </dgm:pt>
    <dgm:pt modelId="{A4EAD6FC-9B82-4241-9F4B-EC6476D51B31}">
      <dgm:prSet/>
      <dgm:spPr/>
      <dgm:t>
        <a:bodyPr/>
        <a:lstStyle/>
        <a:p>
          <a:r>
            <a:rPr lang="da-DK" b="1"/>
            <a:t>Udgang terminal 3</a:t>
          </a:r>
          <a:endParaRPr lang="en-US"/>
        </a:p>
      </dgm:t>
    </dgm:pt>
    <dgm:pt modelId="{3C998F79-9604-4B31-85E6-287BCE6FF613}" type="parTrans" cxnId="{F5207258-96C6-492F-BEDD-39906157FC6F}">
      <dgm:prSet/>
      <dgm:spPr/>
      <dgm:t>
        <a:bodyPr/>
        <a:lstStyle/>
        <a:p>
          <a:endParaRPr lang="en-US"/>
        </a:p>
      </dgm:t>
    </dgm:pt>
    <dgm:pt modelId="{DFFD98CE-6CCF-4B53-B95F-27B7594F9DF9}" type="sibTrans" cxnId="{F5207258-96C6-492F-BEDD-39906157FC6F}">
      <dgm:prSet/>
      <dgm:spPr/>
      <dgm:t>
        <a:bodyPr/>
        <a:lstStyle/>
        <a:p>
          <a:endParaRPr lang="en-US"/>
        </a:p>
      </dgm:t>
    </dgm:pt>
    <dgm:pt modelId="{0B7551CD-735E-47A2-9977-15937E709AB1}" type="pres">
      <dgm:prSet presAssocID="{D826C9EC-DB16-40A6-9B3B-62829B4D42D9}" presName="Name0" presStyleCnt="0">
        <dgm:presLayoutVars>
          <dgm:dir/>
          <dgm:animLvl val="lvl"/>
          <dgm:resizeHandles val="exact"/>
        </dgm:presLayoutVars>
      </dgm:prSet>
      <dgm:spPr/>
    </dgm:pt>
    <dgm:pt modelId="{E465FF4F-A59C-4F53-B9F3-423EF8BBB24B}" type="pres">
      <dgm:prSet presAssocID="{FD028423-7774-43AC-8EE4-E3A15934AB45}" presName="linNode" presStyleCnt="0"/>
      <dgm:spPr/>
    </dgm:pt>
    <dgm:pt modelId="{4B01F536-F092-4215-959B-C73A70C99A03}" type="pres">
      <dgm:prSet presAssocID="{FD028423-7774-43AC-8EE4-E3A15934AB45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DAD15A6F-DFDF-4009-90F1-0A9BA350A05E}" type="pres">
      <dgm:prSet presAssocID="{FD028423-7774-43AC-8EE4-E3A15934AB45}" presName="descendantText" presStyleLbl="alignAccFollowNode1" presStyleIdx="0" presStyleCnt="2">
        <dgm:presLayoutVars>
          <dgm:bulletEnabled val="1"/>
        </dgm:presLayoutVars>
      </dgm:prSet>
      <dgm:spPr/>
    </dgm:pt>
    <dgm:pt modelId="{935F3BD4-AB12-4620-B374-263C54ADF755}" type="pres">
      <dgm:prSet presAssocID="{B35B0AF5-D6B5-4575-9DB4-9C95ACC6834A}" presName="sp" presStyleCnt="0"/>
      <dgm:spPr/>
    </dgm:pt>
    <dgm:pt modelId="{E5629D4B-6E82-4EA0-A472-71FAE7641D2F}" type="pres">
      <dgm:prSet presAssocID="{02B7E2C1-242B-4628-98F4-21033BBD86FF}" presName="linNode" presStyleCnt="0"/>
      <dgm:spPr/>
    </dgm:pt>
    <dgm:pt modelId="{E0F095FF-CE82-4339-8950-89021CDE55CE}" type="pres">
      <dgm:prSet presAssocID="{02B7E2C1-242B-4628-98F4-21033BBD86FF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C1FCC975-2BFF-46F0-BEE6-B7BF207995E5}" type="pres">
      <dgm:prSet presAssocID="{02B7E2C1-242B-4628-98F4-21033BBD86FF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35F49202-78F5-47AB-A98D-7FFB3F7584E4}" type="presOf" srcId="{3DE5C4C4-F890-455B-A567-173E2F70EA73}" destId="{DAD15A6F-DFDF-4009-90F1-0A9BA350A05E}" srcOrd="0" destOrd="4" presId="urn:microsoft.com/office/officeart/2005/8/layout/vList5"/>
    <dgm:cxn modelId="{F6EB890B-B8E5-40F9-BC49-0871D89D0D82}" srcId="{D826C9EC-DB16-40A6-9B3B-62829B4D42D9}" destId="{02B7E2C1-242B-4628-98F4-21033BBD86FF}" srcOrd="1" destOrd="0" parTransId="{52CACFEA-EB39-4107-82F8-7EEBA0442AAB}" sibTransId="{563B89AC-3330-4611-A105-2EB37EA8B1B7}"/>
    <dgm:cxn modelId="{FAB2FC10-AAC8-4238-9039-4BCC610CFD27}" srcId="{D826C9EC-DB16-40A6-9B3B-62829B4D42D9}" destId="{FD028423-7774-43AC-8EE4-E3A15934AB45}" srcOrd="0" destOrd="0" parTransId="{AF166CED-1C5B-43F9-8586-6D1CF56535E6}" sibTransId="{B35B0AF5-D6B5-4575-9DB4-9C95ACC6834A}"/>
    <dgm:cxn modelId="{DFD4261C-21FC-4B4C-9043-208E8BCA4722}" srcId="{02B7E2C1-242B-4628-98F4-21033BBD86FF}" destId="{360801D0-8CBE-4BE3-AE72-FD05759FD1AE}" srcOrd="2" destOrd="0" parTransId="{AC50FD6B-C042-46E2-B615-B6FD36949321}" sibTransId="{CEBB68A3-525A-4732-AD70-E24EC27B1BB4}"/>
    <dgm:cxn modelId="{6DF9352F-C6ED-4C23-8860-03CF6F9C1656}" srcId="{02B7E2C1-242B-4628-98F4-21033BBD86FF}" destId="{5939B41C-B7BC-4526-9749-D404FC41FA69}" srcOrd="0" destOrd="0" parTransId="{25109518-3F54-4A20-AC3E-511FDCE96AC4}" sibTransId="{DBB24520-F0FD-4A4A-8109-87D76933B8FE}"/>
    <dgm:cxn modelId="{63C76A35-0BA4-4E90-A433-3B076CF8C31F}" srcId="{FD028423-7774-43AC-8EE4-E3A15934AB45}" destId="{631C6146-4490-425E-BD57-92EA71A1394F}" srcOrd="1" destOrd="0" parTransId="{263E5281-7891-4926-B9E5-F5BFFE4545A9}" sibTransId="{3BAE3B09-99B2-4563-94B0-55C00E6BFA0B}"/>
    <dgm:cxn modelId="{7DEFE03F-9F8B-4181-A8E6-6780A6386337}" type="presOf" srcId="{337AEC59-C28A-4F66-AAA0-02B0F259AD7A}" destId="{C1FCC975-2BFF-46F0-BEE6-B7BF207995E5}" srcOrd="0" destOrd="1" presId="urn:microsoft.com/office/officeart/2005/8/layout/vList5"/>
    <dgm:cxn modelId="{EAB15E45-3902-4E53-A3CF-946695298923}" srcId="{FD028423-7774-43AC-8EE4-E3A15934AB45}" destId="{BCA09207-9242-48E1-8F77-6B29CEEDF743}" srcOrd="2" destOrd="0" parTransId="{C4852210-9CD1-47B0-BE26-886DE7844BF9}" sibTransId="{C8DAA96B-89B5-4394-9769-FC7E9B2D54A5}"/>
    <dgm:cxn modelId="{172A096A-BC0A-45B4-948C-EDDB3D879DDD}" type="presOf" srcId="{D826C9EC-DB16-40A6-9B3B-62829B4D42D9}" destId="{0B7551CD-735E-47A2-9977-15937E709AB1}" srcOrd="0" destOrd="0" presId="urn:microsoft.com/office/officeart/2005/8/layout/vList5"/>
    <dgm:cxn modelId="{68C3BE6B-1E62-4656-9197-89E9ED47197B}" type="presOf" srcId="{A4EAD6FC-9B82-4241-9F4B-EC6476D51B31}" destId="{C1FCC975-2BFF-46F0-BEE6-B7BF207995E5}" srcOrd="0" destOrd="3" presId="urn:microsoft.com/office/officeart/2005/8/layout/vList5"/>
    <dgm:cxn modelId="{0003044D-1026-452C-B6D9-045C29B952FF}" type="presOf" srcId="{FD028423-7774-43AC-8EE4-E3A15934AB45}" destId="{4B01F536-F092-4215-959B-C73A70C99A03}" srcOrd="0" destOrd="0" presId="urn:microsoft.com/office/officeart/2005/8/layout/vList5"/>
    <dgm:cxn modelId="{CB537650-6191-4043-805C-C2C7BA281E3D}" srcId="{FD028423-7774-43AC-8EE4-E3A15934AB45}" destId="{F8B2256B-91FC-47AE-863B-34117284E362}" srcOrd="0" destOrd="0" parTransId="{530FCB5D-4A8B-4D14-94F1-0366207AE85A}" sibTransId="{8EFCE592-42A6-4A84-8AE1-BA845F81C392}"/>
    <dgm:cxn modelId="{F5207258-96C6-492F-BEDD-39906157FC6F}" srcId="{02B7E2C1-242B-4628-98F4-21033BBD86FF}" destId="{A4EAD6FC-9B82-4241-9F4B-EC6476D51B31}" srcOrd="3" destOrd="0" parTransId="{3C998F79-9604-4B31-85E6-287BCE6FF613}" sibTransId="{DFFD98CE-6CCF-4B53-B95F-27B7594F9DF9}"/>
    <dgm:cxn modelId="{BB1E777B-8AD4-4CA9-B582-4D075EF5EB02}" type="presOf" srcId="{360801D0-8CBE-4BE3-AE72-FD05759FD1AE}" destId="{C1FCC975-2BFF-46F0-BEE6-B7BF207995E5}" srcOrd="0" destOrd="2" presId="urn:microsoft.com/office/officeart/2005/8/layout/vList5"/>
    <dgm:cxn modelId="{57955F7C-072D-40B3-991B-27FE583CA0D6}" type="presOf" srcId="{5939B41C-B7BC-4526-9749-D404FC41FA69}" destId="{C1FCC975-2BFF-46F0-BEE6-B7BF207995E5}" srcOrd="0" destOrd="0" presId="urn:microsoft.com/office/officeart/2005/8/layout/vList5"/>
    <dgm:cxn modelId="{F22CD391-8ED0-4359-B46E-C7208DE0DD0A}" type="presOf" srcId="{631C6146-4490-425E-BD57-92EA71A1394F}" destId="{DAD15A6F-DFDF-4009-90F1-0A9BA350A05E}" srcOrd="0" destOrd="1" presId="urn:microsoft.com/office/officeart/2005/8/layout/vList5"/>
    <dgm:cxn modelId="{6F8E53A2-69D7-4E46-802B-6C971D5CDE5E}" srcId="{02B7E2C1-242B-4628-98F4-21033BBD86FF}" destId="{337AEC59-C28A-4F66-AAA0-02B0F259AD7A}" srcOrd="1" destOrd="0" parTransId="{67888E3F-B2A5-4B7E-B69A-9B7765DF842A}" sibTransId="{EA2012ED-71E8-4828-B073-588625388277}"/>
    <dgm:cxn modelId="{D99246C8-3647-4AE7-83BE-1322AEF250FB}" type="presOf" srcId="{F8B2256B-91FC-47AE-863B-34117284E362}" destId="{DAD15A6F-DFDF-4009-90F1-0A9BA350A05E}" srcOrd="0" destOrd="0" presId="urn:microsoft.com/office/officeart/2005/8/layout/vList5"/>
    <dgm:cxn modelId="{2BCFF4CE-D76E-41C9-AA3E-9F0327240529}" srcId="{FD028423-7774-43AC-8EE4-E3A15934AB45}" destId="{3DE5C4C4-F890-455B-A567-173E2F70EA73}" srcOrd="4" destOrd="0" parTransId="{2AA331C3-1116-47D9-923E-3CD46F03B193}" sibTransId="{354FA223-39C1-4AA0-9E78-11FD94711CF0}"/>
    <dgm:cxn modelId="{D43741D0-5922-43AB-9C09-BD32180245DB}" type="presOf" srcId="{BCA09207-9242-48E1-8F77-6B29CEEDF743}" destId="{DAD15A6F-DFDF-4009-90F1-0A9BA350A05E}" srcOrd="0" destOrd="2" presId="urn:microsoft.com/office/officeart/2005/8/layout/vList5"/>
    <dgm:cxn modelId="{A89AEFE8-3DDE-429B-ADEE-3B842C532396}" srcId="{FD028423-7774-43AC-8EE4-E3A15934AB45}" destId="{7C632560-A779-44D9-9A1C-6AA24377FBB9}" srcOrd="3" destOrd="0" parTransId="{EA20A2AE-50FB-4FB1-8312-5218DFBAAC9B}" sibTransId="{13D23D31-6BF8-4011-A593-4A5C99ADFE3A}"/>
    <dgm:cxn modelId="{079EF4EF-61B1-4979-800C-23084FD735A8}" type="presOf" srcId="{02B7E2C1-242B-4628-98F4-21033BBD86FF}" destId="{E0F095FF-CE82-4339-8950-89021CDE55CE}" srcOrd="0" destOrd="0" presId="urn:microsoft.com/office/officeart/2005/8/layout/vList5"/>
    <dgm:cxn modelId="{A7C695F7-9E9D-4344-BB6F-61A7D83909EC}" type="presOf" srcId="{7C632560-A779-44D9-9A1C-6AA24377FBB9}" destId="{DAD15A6F-DFDF-4009-90F1-0A9BA350A05E}" srcOrd="0" destOrd="3" presId="urn:microsoft.com/office/officeart/2005/8/layout/vList5"/>
    <dgm:cxn modelId="{E127CC51-606F-4EBD-98D2-7DF4F797C69A}" type="presParOf" srcId="{0B7551CD-735E-47A2-9977-15937E709AB1}" destId="{E465FF4F-A59C-4F53-B9F3-423EF8BBB24B}" srcOrd="0" destOrd="0" presId="urn:microsoft.com/office/officeart/2005/8/layout/vList5"/>
    <dgm:cxn modelId="{62DF3A06-AB54-48D5-9D8D-0A1D33C915CD}" type="presParOf" srcId="{E465FF4F-A59C-4F53-B9F3-423EF8BBB24B}" destId="{4B01F536-F092-4215-959B-C73A70C99A03}" srcOrd="0" destOrd="0" presId="urn:microsoft.com/office/officeart/2005/8/layout/vList5"/>
    <dgm:cxn modelId="{94304375-12D3-4ACD-8F72-51BBE0E77D02}" type="presParOf" srcId="{E465FF4F-A59C-4F53-B9F3-423EF8BBB24B}" destId="{DAD15A6F-DFDF-4009-90F1-0A9BA350A05E}" srcOrd="1" destOrd="0" presId="urn:microsoft.com/office/officeart/2005/8/layout/vList5"/>
    <dgm:cxn modelId="{FD8C1853-90A0-4539-9ACA-27FF55B5E5D4}" type="presParOf" srcId="{0B7551CD-735E-47A2-9977-15937E709AB1}" destId="{935F3BD4-AB12-4620-B374-263C54ADF755}" srcOrd="1" destOrd="0" presId="urn:microsoft.com/office/officeart/2005/8/layout/vList5"/>
    <dgm:cxn modelId="{123F9CF4-617B-4FBB-B212-3E27C670C0D1}" type="presParOf" srcId="{0B7551CD-735E-47A2-9977-15937E709AB1}" destId="{E5629D4B-6E82-4EA0-A472-71FAE7641D2F}" srcOrd="2" destOrd="0" presId="urn:microsoft.com/office/officeart/2005/8/layout/vList5"/>
    <dgm:cxn modelId="{772F01D4-A7AC-45B7-8496-DE661AE24B7C}" type="presParOf" srcId="{E5629D4B-6E82-4EA0-A472-71FAE7641D2F}" destId="{E0F095FF-CE82-4339-8950-89021CDE55CE}" srcOrd="0" destOrd="0" presId="urn:microsoft.com/office/officeart/2005/8/layout/vList5"/>
    <dgm:cxn modelId="{D9A223D3-1E90-4E86-AD1E-EA5665AF24A7}" type="presParOf" srcId="{E5629D4B-6E82-4EA0-A472-71FAE7641D2F}" destId="{C1FCC975-2BFF-46F0-BEE6-B7BF207995E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00DF38-DBF5-4FBB-BBB8-06F43A6B029D}" type="doc">
      <dgm:prSet loTypeId="urn:microsoft.com/office/officeart/2005/8/layout/matrix2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6486F17-09C1-406E-AF79-EE6928FF1C17}">
      <dgm:prSet/>
      <dgm:spPr/>
      <dgm:t>
        <a:bodyPr/>
        <a:lstStyle/>
        <a:p>
          <a:r>
            <a:rPr lang="da-DK"/>
            <a:t>Skiskole – for dem som ikke tidligere har stået på ski</a:t>
          </a:r>
          <a:endParaRPr lang="en-US"/>
        </a:p>
      </dgm:t>
    </dgm:pt>
    <dgm:pt modelId="{B28C0CCC-4EF5-40D5-9F75-58B783CBF003}" type="parTrans" cxnId="{22ACF85E-6C5E-4DDC-B352-F19DD1F452E8}">
      <dgm:prSet/>
      <dgm:spPr/>
      <dgm:t>
        <a:bodyPr/>
        <a:lstStyle/>
        <a:p>
          <a:endParaRPr lang="en-US"/>
        </a:p>
      </dgm:t>
    </dgm:pt>
    <dgm:pt modelId="{A5AD3F2D-400E-4B27-8A2B-823372097E73}" type="sibTrans" cxnId="{22ACF85E-6C5E-4DDC-B352-F19DD1F452E8}">
      <dgm:prSet/>
      <dgm:spPr/>
      <dgm:t>
        <a:bodyPr/>
        <a:lstStyle/>
        <a:p>
          <a:endParaRPr lang="en-US"/>
        </a:p>
      </dgm:t>
    </dgm:pt>
    <dgm:pt modelId="{13ECBA7E-D2D6-47B1-990C-4E2490D71DF2}">
      <dgm:prSet/>
      <dgm:spPr/>
      <dgm:t>
        <a:bodyPr/>
        <a:lstStyle/>
        <a:p>
          <a:r>
            <a:rPr lang="da-DK"/>
            <a:t>3 dage, ca. 3 timer</a:t>
          </a:r>
          <a:endParaRPr lang="en-US"/>
        </a:p>
      </dgm:t>
    </dgm:pt>
    <dgm:pt modelId="{1200E233-4080-46C4-8A5B-B5132814519B}" type="parTrans" cxnId="{C9E86BE1-F847-462B-BA0A-37EED63969D0}">
      <dgm:prSet/>
      <dgm:spPr/>
      <dgm:t>
        <a:bodyPr/>
        <a:lstStyle/>
        <a:p>
          <a:endParaRPr lang="en-US"/>
        </a:p>
      </dgm:t>
    </dgm:pt>
    <dgm:pt modelId="{EE5F8FF4-2FD8-4F13-AAE8-BC6B4D388FD1}" type="sibTrans" cxnId="{C9E86BE1-F847-462B-BA0A-37EED63969D0}">
      <dgm:prSet/>
      <dgm:spPr/>
      <dgm:t>
        <a:bodyPr/>
        <a:lstStyle/>
        <a:p>
          <a:endParaRPr lang="en-US"/>
        </a:p>
      </dgm:t>
    </dgm:pt>
    <dgm:pt modelId="{8E44F194-3348-42C6-A0EB-BE7FDAE57A14}">
      <dgm:prSet/>
      <dgm:spPr/>
      <dgm:t>
        <a:bodyPr/>
        <a:lstStyle/>
        <a:p>
          <a:r>
            <a:rPr lang="da-DK"/>
            <a:t>Hvem skal bo sammen?</a:t>
          </a:r>
          <a:endParaRPr lang="en-US"/>
        </a:p>
      </dgm:t>
    </dgm:pt>
    <dgm:pt modelId="{24807D6E-67AD-4481-AE29-D1485D716D88}" type="parTrans" cxnId="{A390BABC-05C1-4FA8-80ED-4734852CB763}">
      <dgm:prSet/>
      <dgm:spPr/>
      <dgm:t>
        <a:bodyPr/>
        <a:lstStyle/>
        <a:p>
          <a:endParaRPr lang="en-US"/>
        </a:p>
      </dgm:t>
    </dgm:pt>
    <dgm:pt modelId="{7AA96964-9FCD-4E99-9C51-D270421BBE07}" type="sibTrans" cxnId="{A390BABC-05C1-4FA8-80ED-4734852CB763}">
      <dgm:prSet/>
      <dgm:spPr/>
      <dgm:t>
        <a:bodyPr/>
        <a:lstStyle/>
        <a:p>
          <a:endParaRPr lang="en-US"/>
        </a:p>
      </dgm:t>
    </dgm:pt>
    <dgm:pt modelId="{8DF7B290-90C3-48A5-97F4-D887ACCA9EE8}">
      <dgm:prSet/>
      <dgm:spPr/>
      <dgm:t>
        <a:bodyPr/>
        <a:lstStyle/>
        <a:p>
          <a:r>
            <a:rPr lang="da-DK"/>
            <a:t>Lommepenge</a:t>
          </a:r>
          <a:endParaRPr lang="en-US"/>
        </a:p>
      </dgm:t>
    </dgm:pt>
    <dgm:pt modelId="{AD3B72FF-FFC2-40A3-A6C5-E9AA33699E75}" type="parTrans" cxnId="{6DD1C22C-AEEE-416F-8C3D-D4DCDB90DFFE}">
      <dgm:prSet/>
      <dgm:spPr/>
      <dgm:t>
        <a:bodyPr/>
        <a:lstStyle/>
        <a:p>
          <a:endParaRPr lang="en-US"/>
        </a:p>
      </dgm:t>
    </dgm:pt>
    <dgm:pt modelId="{7462E873-0257-4AA7-BFCE-A9A0023DF6BD}" type="sibTrans" cxnId="{6DD1C22C-AEEE-416F-8C3D-D4DCDB90DFFE}">
      <dgm:prSet/>
      <dgm:spPr/>
      <dgm:t>
        <a:bodyPr/>
        <a:lstStyle/>
        <a:p>
          <a:endParaRPr lang="en-US"/>
        </a:p>
      </dgm:t>
    </dgm:pt>
    <dgm:pt modelId="{88003B6E-7197-4065-ACF8-56A6CF549BF4}">
      <dgm:prSet/>
      <dgm:spPr/>
      <dgm:t>
        <a:bodyPr/>
        <a:lstStyle/>
        <a:p>
          <a:r>
            <a:rPr lang="da-DK"/>
            <a:t>Mulighed for opbevaring af euro i ”Kims bank”</a:t>
          </a:r>
          <a:endParaRPr lang="en-US"/>
        </a:p>
      </dgm:t>
    </dgm:pt>
    <dgm:pt modelId="{28955DB2-C3D1-4883-AAAA-D954A4C4F4EC}" type="parTrans" cxnId="{FA1F7949-1D5D-4219-80DC-854E9567273F}">
      <dgm:prSet/>
      <dgm:spPr/>
      <dgm:t>
        <a:bodyPr/>
        <a:lstStyle/>
        <a:p>
          <a:endParaRPr lang="en-US"/>
        </a:p>
      </dgm:t>
    </dgm:pt>
    <dgm:pt modelId="{DFB439FD-9270-44ED-9180-0D3CD5DB6750}" type="sibTrans" cxnId="{FA1F7949-1D5D-4219-80DC-854E9567273F}">
      <dgm:prSet/>
      <dgm:spPr/>
      <dgm:t>
        <a:bodyPr/>
        <a:lstStyle/>
        <a:p>
          <a:endParaRPr lang="en-US"/>
        </a:p>
      </dgm:t>
    </dgm:pt>
    <dgm:pt modelId="{E06C5214-2607-446E-9149-2B74EFDE8C90}">
      <dgm:prSet/>
      <dgm:spPr/>
      <dgm:t>
        <a:bodyPr/>
        <a:lstStyle/>
        <a:p>
          <a:r>
            <a:rPr lang="da-DK"/>
            <a:t>Kontaktperson på rejsen og på hotellet</a:t>
          </a:r>
          <a:endParaRPr lang="en-US"/>
        </a:p>
      </dgm:t>
    </dgm:pt>
    <dgm:pt modelId="{EDBED0BA-8036-4939-8AE9-FCCCB413227A}" type="parTrans" cxnId="{8F382BDF-E68B-4263-A527-0CE87A1566A4}">
      <dgm:prSet/>
      <dgm:spPr/>
      <dgm:t>
        <a:bodyPr/>
        <a:lstStyle/>
        <a:p>
          <a:endParaRPr lang="en-US"/>
        </a:p>
      </dgm:t>
    </dgm:pt>
    <dgm:pt modelId="{0B0C5F0F-D2B6-4622-8F9E-F603D3AAE16C}" type="sibTrans" cxnId="{8F382BDF-E68B-4263-A527-0CE87A1566A4}">
      <dgm:prSet/>
      <dgm:spPr/>
      <dgm:t>
        <a:bodyPr/>
        <a:lstStyle/>
        <a:p>
          <a:endParaRPr lang="en-US"/>
        </a:p>
      </dgm:t>
    </dgm:pt>
    <dgm:pt modelId="{9E41CCE9-65C9-4255-BE53-EC0E38A149AF}" type="pres">
      <dgm:prSet presAssocID="{9700DF38-DBF5-4FBB-BBB8-06F43A6B029D}" presName="matrix" presStyleCnt="0">
        <dgm:presLayoutVars>
          <dgm:chMax val="1"/>
          <dgm:dir/>
          <dgm:resizeHandles val="exact"/>
        </dgm:presLayoutVars>
      </dgm:prSet>
      <dgm:spPr/>
    </dgm:pt>
    <dgm:pt modelId="{58D0B4C6-5938-42E9-B313-93F842854434}" type="pres">
      <dgm:prSet presAssocID="{9700DF38-DBF5-4FBB-BBB8-06F43A6B029D}" presName="axisShape" presStyleLbl="bgShp" presStyleIdx="0" presStyleCnt="1"/>
      <dgm:spPr/>
    </dgm:pt>
    <dgm:pt modelId="{3B3EAF65-8F58-42F8-90D7-AF916F91335A}" type="pres">
      <dgm:prSet presAssocID="{9700DF38-DBF5-4FBB-BBB8-06F43A6B029D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BA94D196-7F8B-4DAE-9A21-EFC9B95CA17F}" type="pres">
      <dgm:prSet presAssocID="{9700DF38-DBF5-4FBB-BBB8-06F43A6B029D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267FCC6-4C3D-409D-B4E0-D1EE3065F272}" type="pres">
      <dgm:prSet presAssocID="{9700DF38-DBF5-4FBB-BBB8-06F43A6B029D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4F2AB46-5855-465C-AB7E-450212535715}" type="pres">
      <dgm:prSet presAssocID="{9700DF38-DBF5-4FBB-BBB8-06F43A6B029D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DD1C22C-AEEE-416F-8C3D-D4DCDB90DFFE}" srcId="{9700DF38-DBF5-4FBB-BBB8-06F43A6B029D}" destId="{8DF7B290-90C3-48A5-97F4-D887ACCA9EE8}" srcOrd="2" destOrd="0" parTransId="{AD3B72FF-FFC2-40A3-A6C5-E9AA33699E75}" sibTransId="{7462E873-0257-4AA7-BFCE-A9A0023DF6BD}"/>
    <dgm:cxn modelId="{22ACF85E-6C5E-4DDC-B352-F19DD1F452E8}" srcId="{9700DF38-DBF5-4FBB-BBB8-06F43A6B029D}" destId="{46486F17-09C1-406E-AF79-EE6928FF1C17}" srcOrd="0" destOrd="0" parTransId="{B28C0CCC-4EF5-40D5-9F75-58B783CBF003}" sibTransId="{A5AD3F2D-400E-4B27-8A2B-823372097E73}"/>
    <dgm:cxn modelId="{FA1F7949-1D5D-4219-80DC-854E9567273F}" srcId="{8DF7B290-90C3-48A5-97F4-D887ACCA9EE8}" destId="{88003B6E-7197-4065-ACF8-56A6CF549BF4}" srcOrd="0" destOrd="0" parTransId="{28955DB2-C3D1-4883-AAAA-D954A4C4F4EC}" sibTransId="{DFB439FD-9270-44ED-9180-0D3CD5DB6750}"/>
    <dgm:cxn modelId="{470EA06D-8F8F-416A-A806-002F519B6B7D}" type="presOf" srcId="{E06C5214-2607-446E-9149-2B74EFDE8C90}" destId="{A4F2AB46-5855-465C-AB7E-450212535715}" srcOrd="0" destOrd="0" presId="urn:microsoft.com/office/officeart/2005/8/layout/matrix2"/>
    <dgm:cxn modelId="{03C2DE8B-4897-452D-963A-6EE2A84CB8B5}" type="presOf" srcId="{13ECBA7E-D2D6-47B1-990C-4E2490D71DF2}" destId="{3B3EAF65-8F58-42F8-90D7-AF916F91335A}" srcOrd="0" destOrd="1" presId="urn:microsoft.com/office/officeart/2005/8/layout/matrix2"/>
    <dgm:cxn modelId="{55D2B38C-8076-4666-8671-3BB1EE5CF5D1}" type="presOf" srcId="{8DF7B290-90C3-48A5-97F4-D887ACCA9EE8}" destId="{2267FCC6-4C3D-409D-B4E0-D1EE3065F272}" srcOrd="0" destOrd="0" presId="urn:microsoft.com/office/officeart/2005/8/layout/matrix2"/>
    <dgm:cxn modelId="{47D962AA-A66B-4397-83DC-DAA4CBED4E2F}" type="presOf" srcId="{8E44F194-3348-42C6-A0EB-BE7FDAE57A14}" destId="{BA94D196-7F8B-4DAE-9A21-EFC9B95CA17F}" srcOrd="0" destOrd="0" presId="urn:microsoft.com/office/officeart/2005/8/layout/matrix2"/>
    <dgm:cxn modelId="{A390BABC-05C1-4FA8-80ED-4734852CB763}" srcId="{9700DF38-DBF5-4FBB-BBB8-06F43A6B029D}" destId="{8E44F194-3348-42C6-A0EB-BE7FDAE57A14}" srcOrd="1" destOrd="0" parTransId="{24807D6E-67AD-4481-AE29-D1485D716D88}" sibTransId="{7AA96964-9FCD-4E99-9C51-D270421BBE07}"/>
    <dgm:cxn modelId="{257AF1BE-373A-4ED3-81B7-F4E658833102}" type="presOf" srcId="{88003B6E-7197-4065-ACF8-56A6CF549BF4}" destId="{2267FCC6-4C3D-409D-B4E0-D1EE3065F272}" srcOrd="0" destOrd="1" presId="urn:microsoft.com/office/officeart/2005/8/layout/matrix2"/>
    <dgm:cxn modelId="{E6F6E4C6-E10F-422A-943A-C37210CC5FDB}" type="presOf" srcId="{9700DF38-DBF5-4FBB-BBB8-06F43A6B029D}" destId="{9E41CCE9-65C9-4255-BE53-EC0E38A149AF}" srcOrd="0" destOrd="0" presId="urn:microsoft.com/office/officeart/2005/8/layout/matrix2"/>
    <dgm:cxn modelId="{8F382BDF-E68B-4263-A527-0CE87A1566A4}" srcId="{9700DF38-DBF5-4FBB-BBB8-06F43A6B029D}" destId="{E06C5214-2607-446E-9149-2B74EFDE8C90}" srcOrd="3" destOrd="0" parTransId="{EDBED0BA-8036-4939-8AE9-FCCCB413227A}" sibTransId="{0B0C5F0F-D2B6-4622-8F9E-F603D3AAE16C}"/>
    <dgm:cxn modelId="{C9E86BE1-F847-462B-BA0A-37EED63969D0}" srcId="{46486F17-09C1-406E-AF79-EE6928FF1C17}" destId="{13ECBA7E-D2D6-47B1-990C-4E2490D71DF2}" srcOrd="0" destOrd="0" parTransId="{1200E233-4080-46C4-8A5B-B5132814519B}" sibTransId="{EE5F8FF4-2FD8-4F13-AAE8-BC6B4D388FD1}"/>
    <dgm:cxn modelId="{E97887FC-0D0E-4398-9E70-75FADF4D7CD6}" type="presOf" srcId="{46486F17-09C1-406E-AF79-EE6928FF1C17}" destId="{3B3EAF65-8F58-42F8-90D7-AF916F91335A}" srcOrd="0" destOrd="0" presId="urn:microsoft.com/office/officeart/2005/8/layout/matrix2"/>
    <dgm:cxn modelId="{173CA240-85C0-44D5-AE31-44F1A433252F}" type="presParOf" srcId="{9E41CCE9-65C9-4255-BE53-EC0E38A149AF}" destId="{58D0B4C6-5938-42E9-B313-93F842854434}" srcOrd="0" destOrd="0" presId="urn:microsoft.com/office/officeart/2005/8/layout/matrix2"/>
    <dgm:cxn modelId="{E09AC6FE-83B8-4464-AF65-277DC58DD828}" type="presParOf" srcId="{9E41CCE9-65C9-4255-BE53-EC0E38A149AF}" destId="{3B3EAF65-8F58-42F8-90D7-AF916F91335A}" srcOrd="1" destOrd="0" presId="urn:microsoft.com/office/officeart/2005/8/layout/matrix2"/>
    <dgm:cxn modelId="{146DD8D5-2602-4416-84BB-2626DA71407F}" type="presParOf" srcId="{9E41CCE9-65C9-4255-BE53-EC0E38A149AF}" destId="{BA94D196-7F8B-4DAE-9A21-EFC9B95CA17F}" srcOrd="2" destOrd="0" presId="urn:microsoft.com/office/officeart/2005/8/layout/matrix2"/>
    <dgm:cxn modelId="{BC5B3A3C-F2B2-4ABA-9828-30F0CE31294F}" type="presParOf" srcId="{9E41CCE9-65C9-4255-BE53-EC0E38A149AF}" destId="{2267FCC6-4C3D-409D-B4E0-D1EE3065F272}" srcOrd="3" destOrd="0" presId="urn:microsoft.com/office/officeart/2005/8/layout/matrix2"/>
    <dgm:cxn modelId="{37538856-B55F-4625-B52E-22BFD938572C}" type="presParOf" srcId="{9E41CCE9-65C9-4255-BE53-EC0E38A149AF}" destId="{A4F2AB46-5855-465C-AB7E-450212535715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727B85-64C6-4BC2-BC6A-D48C2B4FEA84}" type="doc">
      <dgm:prSet loTypeId="urn:microsoft.com/office/officeart/2005/8/layout/vList5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7E5841E-9FF4-4DB5-BB34-6391062D6DD6}">
      <dgm:prSet/>
      <dgm:spPr/>
      <dgm:t>
        <a:bodyPr/>
        <a:lstStyle/>
        <a:p>
          <a:r>
            <a:rPr lang="da-DK"/>
            <a:t>I løbet af hele dagen:</a:t>
          </a:r>
          <a:endParaRPr lang="en-US"/>
        </a:p>
      </dgm:t>
    </dgm:pt>
    <dgm:pt modelId="{5F6274D0-37D7-4291-810F-7C50673CA0FF}" type="parTrans" cxnId="{6D912BC3-A257-4962-A827-C5CE2EC2939F}">
      <dgm:prSet/>
      <dgm:spPr/>
      <dgm:t>
        <a:bodyPr/>
        <a:lstStyle/>
        <a:p>
          <a:endParaRPr lang="en-US"/>
        </a:p>
      </dgm:t>
    </dgm:pt>
    <dgm:pt modelId="{103235D5-3739-4935-A44D-6E80999BE080}" type="sibTrans" cxnId="{6D912BC3-A257-4962-A827-C5CE2EC2939F}">
      <dgm:prSet/>
      <dgm:spPr/>
      <dgm:t>
        <a:bodyPr/>
        <a:lstStyle/>
        <a:p>
          <a:endParaRPr lang="en-US"/>
        </a:p>
      </dgm:t>
    </dgm:pt>
    <dgm:pt modelId="{F3FF22C3-06B8-4856-9A18-8B3ACA397729}">
      <dgm:prSet/>
      <dgm:spPr/>
      <dgm:t>
        <a:bodyPr/>
        <a:lstStyle/>
        <a:p>
          <a:r>
            <a:rPr lang="da-DK" dirty="0"/>
            <a:t>Madpakke + vand. 	Torsdag: Picnic m. guider</a:t>
          </a:r>
          <a:endParaRPr lang="en-US" dirty="0"/>
        </a:p>
      </dgm:t>
    </dgm:pt>
    <dgm:pt modelId="{D2FA4961-6E09-44AA-94A9-E00C2FF1F0A6}" type="parTrans" cxnId="{145C8FBD-2748-4872-B010-9F5586E99E6A}">
      <dgm:prSet/>
      <dgm:spPr/>
      <dgm:t>
        <a:bodyPr/>
        <a:lstStyle/>
        <a:p>
          <a:endParaRPr lang="en-US"/>
        </a:p>
      </dgm:t>
    </dgm:pt>
    <dgm:pt modelId="{CD37D0DA-3A21-4DE1-8A99-81092C450A48}" type="sibTrans" cxnId="{145C8FBD-2748-4872-B010-9F5586E99E6A}">
      <dgm:prSet/>
      <dgm:spPr/>
      <dgm:t>
        <a:bodyPr/>
        <a:lstStyle/>
        <a:p>
          <a:endParaRPr lang="en-US"/>
        </a:p>
      </dgm:t>
    </dgm:pt>
    <dgm:pt modelId="{CE15F6CD-9725-4ED6-A74A-32BCEDDB173D}">
      <dgm:prSet/>
      <dgm:spPr/>
      <dgm:t>
        <a:bodyPr/>
        <a:lstStyle/>
        <a:p>
          <a:r>
            <a:rPr lang="da-DK"/>
            <a:t>Blodsukker formiddag, frokost, eftermiddag, aften, inden sengetid, ved behov</a:t>
          </a:r>
          <a:endParaRPr lang="en-US"/>
        </a:p>
      </dgm:t>
    </dgm:pt>
    <dgm:pt modelId="{B697606F-A964-469A-A7B4-BB8698F00D1A}" type="parTrans" cxnId="{819EC7F9-694C-4448-B5F6-6E7573592B16}">
      <dgm:prSet/>
      <dgm:spPr/>
      <dgm:t>
        <a:bodyPr/>
        <a:lstStyle/>
        <a:p>
          <a:endParaRPr lang="en-US"/>
        </a:p>
      </dgm:t>
    </dgm:pt>
    <dgm:pt modelId="{DFA74312-2AA6-4F6C-8216-264109FED0FA}" type="sibTrans" cxnId="{819EC7F9-694C-4448-B5F6-6E7573592B16}">
      <dgm:prSet/>
      <dgm:spPr/>
      <dgm:t>
        <a:bodyPr/>
        <a:lstStyle/>
        <a:p>
          <a:endParaRPr lang="en-US"/>
        </a:p>
      </dgm:t>
    </dgm:pt>
    <dgm:pt modelId="{B5F85E9B-5233-41B4-932E-F93A7588C90D}">
      <dgm:prSet/>
      <dgm:spPr/>
      <dgm:t>
        <a:bodyPr/>
        <a:lstStyle/>
        <a:p>
          <a:r>
            <a:rPr lang="da-DK"/>
            <a:t>Eftermiddag:</a:t>
          </a:r>
          <a:endParaRPr lang="en-US"/>
        </a:p>
      </dgm:t>
    </dgm:pt>
    <dgm:pt modelId="{7B1E6D98-336F-46A6-8714-84D2E475F5A7}" type="parTrans" cxnId="{63D40C86-8D3F-4589-9764-16BAFEE3CBF2}">
      <dgm:prSet/>
      <dgm:spPr/>
      <dgm:t>
        <a:bodyPr/>
        <a:lstStyle/>
        <a:p>
          <a:endParaRPr lang="en-US"/>
        </a:p>
      </dgm:t>
    </dgm:pt>
    <dgm:pt modelId="{CBD9BB9E-616E-4469-8265-2A9093B9023A}" type="sibTrans" cxnId="{63D40C86-8D3F-4589-9764-16BAFEE3CBF2}">
      <dgm:prSet/>
      <dgm:spPr/>
      <dgm:t>
        <a:bodyPr/>
        <a:lstStyle/>
        <a:p>
          <a:endParaRPr lang="en-US"/>
        </a:p>
      </dgm:t>
    </dgm:pt>
    <dgm:pt modelId="{76F28F03-B916-47A8-AF82-DC0FBD9F51AE}">
      <dgm:prSet/>
      <dgm:spPr/>
      <dgm:t>
        <a:bodyPr/>
        <a:lstStyle/>
        <a:p>
          <a:r>
            <a:rPr lang="da-DK"/>
            <a:t>Fri tid, gå i byen, evt. svømmehal m. voksne, </a:t>
          </a:r>
          <a:endParaRPr lang="en-US"/>
        </a:p>
      </dgm:t>
    </dgm:pt>
    <dgm:pt modelId="{78C0278D-20C8-4AC1-9AA4-069105CE3CA1}" type="parTrans" cxnId="{E6A5AB9D-0345-4282-9EB0-9A70375A4638}">
      <dgm:prSet/>
      <dgm:spPr/>
      <dgm:t>
        <a:bodyPr/>
        <a:lstStyle/>
        <a:p>
          <a:endParaRPr lang="en-US"/>
        </a:p>
      </dgm:t>
    </dgm:pt>
    <dgm:pt modelId="{B7D8D6CF-8C8B-4EA4-9989-55D8B33460B2}" type="sibTrans" cxnId="{E6A5AB9D-0345-4282-9EB0-9A70375A4638}">
      <dgm:prSet/>
      <dgm:spPr/>
      <dgm:t>
        <a:bodyPr/>
        <a:lstStyle/>
        <a:p>
          <a:endParaRPr lang="en-US"/>
        </a:p>
      </dgm:t>
    </dgm:pt>
    <dgm:pt modelId="{74112E6B-6D58-4F4F-948F-404C95C3A76B}">
      <dgm:prSet/>
      <dgm:spPr/>
      <dgm:t>
        <a:bodyPr/>
        <a:lstStyle/>
        <a:p>
          <a:r>
            <a:rPr lang="da-DK"/>
            <a:t>Sammen med voksen se på blodsukker, insulin, skifte infusionssæt </a:t>
          </a:r>
          <a:endParaRPr lang="en-US"/>
        </a:p>
      </dgm:t>
    </dgm:pt>
    <dgm:pt modelId="{F9530514-C5EB-49E2-9365-4A7493FCE398}" type="parTrans" cxnId="{15277DC9-D90A-493B-AA58-D2F1D04F58B4}">
      <dgm:prSet/>
      <dgm:spPr/>
      <dgm:t>
        <a:bodyPr/>
        <a:lstStyle/>
        <a:p>
          <a:endParaRPr lang="en-US"/>
        </a:p>
      </dgm:t>
    </dgm:pt>
    <dgm:pt modelId="{769B5F8B-3F9E-4926-916D-3BC64A7B7723}" type="sibTrans" cxnId="{15277DC9-D90A-493B-AA58-D2F1D04F58B4}">
      <dgm:prSet/>
      <dgm:spPr/>
      <dgm:t>
        <a:bodyPr/>
        <a:lstStyle/>
        <a:p>
          <a:endParaRPr lang="en-US"/>
        </a:p>
      </dgm:t>
    </dgm:pt>
    <dgm:pt modelId="{093DBF8F-A44C-478E-973E-3293E3C930E1}">
      <dgm:prSet/>
      <dgm:spPr/>
      <dgm:t>
        <a:bodyPr/>
        <a:lstStyle/>
        <a:p>
          <a:r>
            <a:rPr lang="da-DK" dirty="0"/>
            <a:t>Aftensmad, kl. 18:</a:t>
          </a:r>
          <a:endParaRPr lang="en-US" dirty="0"/>
        </a:p>
      </dgm:t>
    </dgm:pt>
    <dgm:pt modelId="{8B6EF755-632F-4589-8A82-9080113B277D}" type="parTrans" cxnId="{5B20150A-1FA8-4B8B-8F28-1B4011AF2466}">
      <dgm:prSet/>
      <dgm:spPr/>
      <dgm:t>
        <a:bodyPr/>
        <a:lstStyle/>
        <a:p>
          <a:endParaRPr lang="en-US"/>
        </a:p>
      </dgm:t>
    </dgm:pt>
    <dgm:pt modelId="{8B57386C-B721-4371-9CA4-424F2E14CB67}" type="sibTrans" cxnId="{5B20150A-1FA8-4B8B-8F28-1B4011AF2466}">
      <dgm:prSet/>
      <dgm:spPr/>
      <dgm:t>
        <a:bodyPr/>
        <a:lstStyle/>
        <a:p>
          <a:endParaRPr lang="en-US"/>
        </a:p>
      </dgm:t>
    </dgm:pt>
    <dgm:pt modelId="{5DF4F1C9-FF1C-4302-B243-859EC025C784}">
      <dgm:prSet/>
      <dgm:spPr/>
      <dgm:t>
        <a:bodyPr/>
        <a:lstStyle/>
        <a:p>
          <a:r>
            <a:rPr lang="da-DK" b="1"/>
            <a:t>Alle </a:t>
          </a:r>
          <a:r>
            <a:rPr lang="da-DK" b="1" u="sng"/>
            <a:t>skal</a:t>
          </a:r>
          <a:r>
            <a:rPr lang="da-DK" b="1"/>
            <a:t> deltage!</a:t>
          </a:r>
          <a:endParaRPr lang="en-US"/>
        </a:p>
      </dgm:t>
    </dgm:pt>
    <dgm:pt modelId="{66E56FD7-8BEC-447D-85D8-C327C734F7B4}" type="parTrans" cxnId="{CA6DEF6B-04FD-493A-AC27-8361C0CC0136}">
      <dgm:prSet/>
      <dgm:spPr/>
      <dgm:t>
        <a:bodyPr/>
        <a:lstStyle/>
        <a:p>
          <a:endParaRPr lang="en-US"/>
        </a:p>
      </dgm:t>
    </dgm:pt>
    <dgm:pt modelId="{809A8B3E-232B-43A8-9482-FD323D08E32C}" type="sibTrans" cxnId="{CA6DEF6B-04FD-493A-AC27-8361C0CC0136}">
      <dgm:prSet/>
      <dgm:spPr/>
      <dgm:t>
        <a:bodyPr/>
        <a:lstStyle/>
        <a:p>
          <a:endParaRPr lang="en-US"/>
        </a:p>
      </dgm:t>
    </dgm:pt>
    <dgm:pt modelId="{D09229DB-1F60-420B-8E69-9720BF83B083}">
      <dgm:prSet/>
      <dgm:spPr/>
      <dgm:t>
        <a:bodyPr/>
        <a:lstStyle/>
        <a:p>
          <a:r>
            <a:rPr lang="da-DK"/>
            <a:t>Efter aftensmad:</a:t>
          </a:r>
          <a:endParaRPr lang="en-US"/>
        </a:p>
      </dgm:t>
    </dgm:pt>
    <dgm:pt modelId="{3C59B248-882C-48E4-ABAA-67BB986EFE05}" type="parTrans" cxnId="{A60A6656-E32E-439F-83B4-825C2FA0E7EF}">
      <dgm:prSet/>
      <dgm:spPr/>
      <dgm:t>
        <a:bodyPr/>
        <a:lstStyle/>
        <a:p>
          <a:endParaRPr lang="en-US"/>
        </a:p>
      </dgm:t>
    </dgm:pt>
    <dgm:pt modelId="{06C1E469-5662-44CB-BC13-032F0ECF7634}" type="sibTrans" cxnId="{A60A6656-E32E-439F-83B4-825C2FA0E7EF}">
      <dgm:prSet/>
      <dgm:spPr/>
      <dgm:t>
        <a:bodyPr/>
        <a:lstStyle/>
        <a:p>
          <a:endParaRPr lang="en-US"/>
        </a:p>
      </dgm:t>
    </dgm:pt>
    <dgm:pt modelId="{0A63E010-6D4C-48D1-861B-23A4D7D84B73}">
      <dgm:prSet/>
      <dgm:spPr/>
      <dgm:t>
        <a:bodyPr/>
        <a:lstStyle/>
        <a:p>
          <a:r>
            <a:rPr lang="da-DK" b="1"/>
            <a:t>Alle bliver på hotellet efter aftensmaden</a:t>
          </a:r>
          <a:endParaRPr lang="en-US"/>
        </a:p>
      </dgm:t>
    </dgm:pt>
    <dgm:pt modelId="{0995E9AE-E1E1-44A3-85DA-22CCA917BCDF}" type="parTrans" cxnId="{214415D9-BE18-44CF-9F92-443C833EBC66}">
      <dgm:prSet/>
      <dgm:spPr/>
      <dgm:t>
        <a:bodyPr/>
        <a:lstStyle/>
        <a:p>
          <a:endParaRPr lang="en-US"/>
        </a:p>
      </dgm:t>
    </dgm:pt>
    <dgm:pt modelId="{DAC03B9E-0106-490F-A4DF-A276D1811EA0}" type="sibTrans" cxnId="{214415D9-BE18-44CF-9F92-443C833EBC66}">
      <dgm:prSet/>
      <dgm:spPr/>
      <dgm:t>
        <a:bodyPr/>
        <a:lstStyle/>
        <a:p>
          <a:endParaRPr lang="en-US"/>
        </a:p>
      </dgm:t>
    </dgm:pt>
    <dgm:pt modelId="{58B14E7F-2D34-42E9-8DA4-5EF568743FA8}">
      <dgm:prSet/>
      <dgm:spPr/>
      <dgm:t>
        <a:bodyPr/>
        <a:lstStyle/>
        <a:p>
          <a:r>
            <a:rPr lang="da-DK"/>
            <a:t>Aktiviteter på hotellet, evt. m.guider – DELTAG!</a:t>
          </a:r>
          <a:endParaRPr lang="en-US"/>
        </a:p>
      </dgm:t>
    </dgm:pt>
    <dgm:pt modelId="{B35793B9-C284-4EB3-9D11-CE14E3BB7A99}" type="parTrans" cxnId="{5A02365A-0D87-438E-929C-53AF652AA870}">
      <dgm:prSet/>
      <dgm:spPr/>
      <dgm:t>
        <a:bodyPr/>
        <a:lstStyle/>
        <a:p>
          <a:endParaRPr lang="en-US"/>
        </a:p>
      </dgm:t>
    </dgm:pt>
    <dgm:pt modelId="{2D36E3F9-8684-43E5-ACE5-5A8B08EC354D}" type="sibTrans" cxnId="{5A02365A-0D87-438E-929C-53AF652AA870}">
      <dgm:prSet/>
      <dgm:spPr/>
      <dgm:t>
        <a:bodyPr/>
        <a:lstStyle/>
        <a:p>
          <a:endParaRPr lang="en-US"/>
        </a:p>
      </dgm:t>
    </dgm:pt>
    <dgm:pt modelId="{184EB6DC-54F2-4668-BE99-D829FED16BB8}">
      <dgm:prSet/>
      <dgm:spPr/>
      <dgm:t>
        <a:bodyPr/>
        <a:lstStyle/>
        <a:p>
          <a:r>
            <a:rPr lang="da-DK"/>
            <a:t>Kl. 21.30 – 22: Tæskeholdet siger godnat </a:t>
          </a:r>
          <a:endParaRPr lang="en-US"/>
        </a:p>
      </dgm:t>
    </dgm:pt>
    <dgm:pt modelId="{7CFE505E-AAF4-481D-A2D4-96304C647736}" type="parTrans" cxnId="{70BDFC58-5A22-4DDC-9C0C-01B7BB2EC38C}">
      <dgm:prSet/>
      <dgm:spPr/>
      <dgm:t>
        <a:bodyPr/>
        <a:lstStyle/>
        <a:p>
          <a:endParaRPr lang="en-US"/>
        </a:p>
      </dgm:t>
    </dgm:pt>
    <dgm:pt modelId="{099854A7-1300-4B54-815F-E0D5F45C2653}" type="sibTrans" cxnId="{70BDFC58-5A22-4DDC-9C0C-01B7BB2EC38C}">
      <dgm:prSet/>
      <dgm:spPr/>
      <dgm:t>
        <a:bodyPr/>
        <a:lstStyle/>
        <a:p>
          <a:endParaRPr lang="en-US"/>
        </a:p>
      </dgm:t>
    </dgm:pt>
    <dgm:pt modelId="{81B5AEB4-0B4D-43C2-A23C-013FFCBF89CD}" type="pres">
      <dgm:prSet presAssocID="{D2727B85-64C6-4BC2-BC6A-D48C2B4FEA84}" presName="Name0" presStyleCnt="0">
        <dgm:presLayoutVars>
          <dgm:dir/>
          <dgm:animLvl val="lvl"/>
          <dgm:resizeHandles val="exact"/>
        </dgm:presLayoutVars>
      </dgm:prSet>
      <dgm:spPr/>
    </dgm:pt>
    <dgm:pt modelId="{89B4C755-93A0-4C99-83BB-1A5919FEEC5E}" type="pres">
      <dgm:prSet presAssocID="{B7E5841E-9FF4-4DB5-BB34-6391062D6DD6}" presName="linNode" presStyleCnt="0"/>
      <dgm:spPr/>
    </dgm:pt>
    <dgm:pt modelId="{19E6B76F-9991-4B60-8C60-E7AF03710E71}" type="pres">
      <dgm:prSet presAssocID="{B7E5841E-9FF4-4DB5-BB34-6391062D6DD6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447BAEF0-176E-45B9-BFDC-D3F6CB2873B0}" type="pres">
      <dgm:prSet presAssocID="{B7E5841E-9FF4-4DB5-BB34-6391062D6DD6}" presName="descendantText" presStyleLbl="alignAccFollowNode1" presStyleIdx="0" presStyleCnt="4">
        <dgm:presLayoutVars>
          <dgm:bulletEnabled val="1"/>
        </dgm:presLayoutVars>
      </dgm:prSet>
      <dgm:spPr/>
    </dgm:pt>
    <dgm:pt modelId="{02BE4986-6140-4E85-8B92-21DEF4A76570}" type="pres">
      <dgm:prSet presAssocID="{103235D5-3739-4935-A44D-6E80999BE080}" presName="sp" presStyleCnt="0"/>
      <dgm:spPr/>
    </dgm:pt>
    <dgm:pt modelId="{B62755B5-E5E0-4092-8390-3DDF9BB415CC}" type="pres">
      <dgm:prSet presAssocID="{B5F85E9B-5233-41B4-932E-F93A7588C90D}" presName="linNode" presStyleCnt="0"/>
      <dgm:spPr/>
    </dgm:pt>
    <dgm:pt modelId="{49665A2C-DAD1-477A-82CB-790C03CA37FC}" type="pres">
      <dgm:prSet presAssocID="{B5F85E9B-5233-41B4-932E-F93A7588C90D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9F7B878E-755A-46BB-AA7A-E04090CE2AD0}" type="pres">
      <dgm:prSet presAssocID="{B5F85E9B-5233-41B4-932E-F93A7588C90D}" presName="descendantText" presStyleLbl="alignAccFollowNode1" presStyleIdx="1" presStyleCnt="4">
        <dgm:presLayoutVars>
          <dgm:bulletEnabled val="1"/>
        </dgm:presLayoutVars>
      </dgm:prSet>
      <dgm:spPr/>
    </dgm:pt>
    <dgm:pt modelId="{B47BF5E2-7030-4E77-99A1-448C0343222C}" type="pres">
      <dgm:prSet presAssocID="{CBD9BB9E-616E-4469-8265-2A9093B9023A}" presName="sp" presStyleCnt="0"/>
      <dgm:spPr/>
    </dgm:pt>
    <dgm:pt modelId="{18D4EDF5-B2A8-4241-B213-70A9966EF13F}" type="pres">
      <dgm:prSet presAssocID="{093DBF8F-A44C-478E-973E-3293E3C930E1}" presName="linNode" presStyleCnt="0"/>
      <dgm:spPr/>
    </dgm:pt>
    <dgm:pt modelId="{04FFFC98-ED7E-48E5-ACDE-B23CE516B7D5}" type="pres">
      <dgm:prSet presAssocID="{093DBF8F-A44C-478E-973E-3293E3C930E1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F6585907-86EF-42A6-9AB0-057C90457976}" type="pres">
      <dgm:prSet presAssocID="{093DBF8F-A44C-478E-973E-3293E3C930E1}" presName="descendantText" presStyleLbl="alignAccFollowNode1" presStyleIdx="2" presStyleCnt="4">
        <dgm:presLayoutVars>
          <dgm:bulletEnabled val="1"/>
        </dgm:presLayoutVars>
      </dgm:prSet>
      <dgm:spPr/>
    </dgm:pt>
    <dgm:pt modelId="{2B4E0C3B-E557-4392-A889-F49BB95B3B55}" type="pres">
      <dgm:prSet presAssocID="{8B57386C-B721-4371-9CA4-424F2E14CB67}" presName="sp" presStyleCnt="0"/>
      <dgm:spPr/>
    </dgm:pt>
    <dgm:pt modelId="{FE912B8F-5563-483E-A559-AC36ED88F76B}" type="pres">
      <dgm:prSet presAssocID="{D09229DB-1F60-420B-8E69-9720BF83B083}" presName="linNode" presStyleCnt="0"/>
      <dgm:spPr/>
    </dgm:pt>
    <dgm:pt modelId="{EF43A55C-ADFA-4906-AE7D-0287C34CD1BB}" type="pres">
      <dgm:prSet presAssocID="{D09229DB-1F60-420B-8E69-9720BF83B083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21B46747-A786-4280-AFEF-AA72B3BB2721}" type="pres">
      <dgm:prSet presAssocID="{D09229DB-1F60-420B-8E69-9720BF83B083}" presName="descendantText" presStyleLbl="alignAccFollowNode1" presStyleIdx="3" presStyleCnt="4">
        <dgm:presLayoutVars>
          <dgm:bulletEnabled val="1"/>
        </dgm:presLayoutVars>
      </dgm:prSet>
      <dgm:spPr/>
    </dgm:pt>
    <dgm:pt modelId="{C0AD20F7-D086-4B64-812A-21C97DF55412}" type="pres">
      <dgm:prSet presAssocID="{06C1E469-5662-44CB-BC13-032F0ECF7634}" presName="sp" presStyleCnt="0"/>
      <dgm:spPr/>
    </dgm:pt>
    <dgm:pt modelId="{3DBA1BEF-8764-4E34-B394-7E8A05B2EA7C}" type="pres">
      <dgm:prSet presAssocID="{184EB6DC-54F2-4668-BE99-D829FED16BB8}" presName="linNode" presStyleCnt="0"/>
      <dgm:spPr/>
    </dgm:pt>
    <dgm:pt modelId="{BCFC4427-894B-4E45-9CAF-E40BCBA8C547}" type="pres">
      <dgm:prSet presAssocID="{184EB6DC-54F2-4668-BE99-D829FED16BB8}" presName="parentText" presStyleLbl="node1" presStyleIdx="4" presStyleCnt="5">
        <dgm:presLayoutVars>
          <dgm:chMax val="1"/>
          <dgm:bulletEnabled val="1"/>
        </dgm:presLayoutVars>
      </dgm:prSet>
      <dgm:spPr/>
    </dgm:pt>
  </dgm:ptLst>
  <dgm:cxnLst>
    <dgm:cxn modelId="{E8230F00-FC40-4DBB-8126-C3625B379405}" type="presOf" srcId="{F3FF22C3-06B8-4856-9A18-8B3ACA397729}" destId="{447BAEF0-176E-45B9-BFDC-D3F6CB2873B0}" srcOrd="0" destOrd="0" presId="urn:microsoft.com/office/officeart/2005/8/layout/vList5"/>
    <dgm:cxn modelId="{0ECE5100-8478-43AE-9E70-2742AE0B3058}" type="presOf" srcId="{58B14E7F-2D34-42E9-8DA4-5EF568743FA8}" destId="{21B46747-A786-4280-AFEF-AA72B3BB2721}" srcOrd="0" destOrd="1" presId="urn:microsoft.com/office/officeart/2005/8/layout/vList5"/>
    <dgm:cxn modelId="{5B20150A-1FA8-4B8B-8F28-1B4011AF2466}" srcId="{D2727B85-64C6-4BC2-BC6A-D48C2B4FEA84}" destId="{093DBF8F-A44C-478E-973E-3293E3C930E1}" srcOrd="2" destOrd="0" parTransId="{8B6EF755-632F-4589-8A82-9080113B277D}" sibTransId="{8B57386C-B721-4371-9CA4-424F2E14CB67}"/>
    <dgm:cxn modelId="{C773BD2D-0BE4-4162-881A-DA555DE1CD11}" type="presOf" srcId="{74112E6B-6D58-4F4F-948F-404C95C3A76B}" destId="{9F7B878E-755A-46BB-AA7A-E04090CE2AD0}" srcOrd="0" destOrd="1" presId="urn:microsoft.com/office/officeart/2005/8/layout/vList5"/>
    <dgm:cxn modelId="{A887B139-8B51-44D5-B310-5FD7BD286388}" type="presOf" srcId="{B7E5841E-9FF4-4DB5-BB34-6391062D6DD6}" destId="{19E6B76F-9991-4B60-8C60-E7AF03710E71}" srcOrd="0" destOrd="0" presId="urn:microsoft.com/office/officeart/2005/8/layout/vList5"/>
    <dgm:cxn modelId="{CA6DEF6B-04FD-493A-AC27-8361C0CC0136}" srcId="{093DBF8F-A44C-478E-973E-3293E3C930E1}" destId="{5DF4F1C9-FF1C-4302-B243-859EC025C784}" srcOrd="0" destOrd="0" parTransId="{66E56FD7-8BEC-447D-85D8-C327C734F7B4}" sibTransId="{809A8B3E-232B-43A8-9482-FD323D08E32C}"/>
    <dgm:cxn modelId="{A60A6656-E32E-439F-83B4-825C2FA0E7EF}" srcId="{D2727B85-64C6-4BC2-BC6A-D48C2B4FEA84}" destId="{D09229DB-1F60-420B-8E69-9720BF83B083}" srcOrd="3" destOrd="0" parTransId="{3C59B248-882C-48E4-ABAA-67BB986EFE05}" sibTransId="{06C1E469-5662-44CB-BC13-032F0ECF7634}"/>
    <dgm:cxn modelId="{70BDFC58-5A22-4DDC-9C0C-01B7BB2EC38C}" srcId="{D2727B85-64C6-4BC2-BC6A-D48C2B4FEA84}" destId="{184EB6DC-54F2-4668-BE99-D829FED16BB8}" srcOrd="4" destOrd="0" parTransId="{7CFE505E-AAF4-481D-A2D4-96304C647736}" sibTransId="{099854A7-1300-4B54-815F-E0D5F45C2653}"/>
    <dgm:cxn modelId="{5A02365A-0D87-438E-929C-53AF652AA870}" srcId="{D09229DB-1F60-420B-8E69-9720BF83B083}" destId="{58B14E7F-2D34-42E9-8DA4-5EF568743FA8}" srcOrd="1" destOrd="0" parTransId="{B35793B9-C284-4EB3-9D11-CE14E3BB7A99}" sibTransId="{2D36E3F9-8684-43E5-ACE5-5A8B08EC354D}"/>
    <dgm:cxn modelId="{8B0A667A-D36A-4760-BB38-C93AF88DDF6D}" type="presOf" srcId="{5DF4F1C9-FF1C-4302-B243-859EC025C784}" destId="{F6585907-86EF-42A6-9AB0-057C90457976}" srcOrd="0" destOrd="0" presId="urn:microsoft.com/office/officeart/2005/8/layout/vList5"/>
    <dgm:cxn modelId="{B44F9A80-F475-4FB8-9830-AA02C8805E16}" type="presOf" srcId="{093DBF8F-A44C-478E-973E-3293E3C930E1}" destId="{04FFFC98-ED7E-48E5-ACDE-B23CE516B7D5}" srcOrd="0" destOrd="0" presId="urn:microsoft.com/office/officeart/2005/8/layout/vList5"/>
    <dgm:cxn modelId="{63D40C86-8D3F-4589-9764-16BAFEE3CBF2}" srcId="{D2727B85-64C6-4BC2-BC6A-D48C2B4FEA84}" destId="{B5F85E9B-5233-41B4-932E-F93A7588C90D}" srcOrd="1" destOrd="0" parTransId="{7B1E6D98-336F-46A6-8714-84D2E475F5A7}" sibTransId="{CBD9BB9E-616E-4469-8265-2A9093B9023A}"/>
    <dgm:cxn modelId="{E6A5AB9D-0345-4282-9EB0-9A70375A4638}" srcId="{B5F85E9B-5233-41B4-932E-F93A7588C90D}" destId="{76F28F03-B916-47A8-AF82-DC0FBD9F51AE}" srcOrd="0" destOrd="0" parTransId="{78C0278D-20C8-4AC1-9AA4-069105CE3CA1}" sibTransId="{B7D8D6CF-8C8B-4EA4-9989-55D8B33460B2}"/>
    <dgm:cxn modelId="{82B1D2AC-5B19-4BC5-962C-6588A5BFB4D6}" type="presOf" srcId="{76F28F03-B916-47A8-AF82-DC0FBD9F51AE}" destId="{9F7B878E-755A-46BB-AA7A-E04090CE2AD0}" srcOrd="0" destOrd="0" presId="urn:microsoft.com/office/officeart/2005/8/layout/vList5"/>
    <dgm:cxn modelId="{235485AE-76AC-4D62-B7E7-6A645427ECD2}" type="presOf" srcId="{B5F85E9B-5233-41B4-932E-F93A7588C90D}" destId="{49665A2C-DAD1-477A-82CB-790C03CA37FC}" srcOrd="0" destOrd="0" presId="urn:microsoft.com/office/officeart/2005/8/layout/vList5"/>
    <dgm:cxn modelId="{5FDFB3B9-3D16-4560-9447-65F54D0B0CF9}" type="presOf" srcId="{CE15F6CD-9725-4ED6-A74A-32BCEDDB173D}" destId="{447BAEF0-176E-45B9-BFDC-D3F6CB2873B0}" srcOrd="0" destOrd="1" presId="urn:microsoft.com/office/officeart/2005/8/layout/vList5"/>
    <dgm:cxn modelId="{145C8FBD-2748-4872-B010-9F5586E99E6A}" srcId="{B7E5841E-9FF4-4DB5-BB34-6391062D6DD6}" destId="{F3FF22C3-06B8-4856-9A18-8B3ACA397729}" srcOrd="0" destOrd="0" parTransId="{D2FA4961-6E09-44AA-94A9-E00C2FF1F0A6}" sibTransId="{CD37D0DA-3A21-4DE1-8A99-81092C450A48}"/>
    <dgm:cxn modelId="{795573C0-6EC3-4BDB-AEA2-48CD6964009D}" type="presOf" srcId="{D09229DB-1F60-420B-8E69-9720BF83B083}" destId="{EF43A55C-ADFA-4906-AE7D-0287C34CD1BB}" srcOrd="0" destOrd="0" presId="urn:microsoft.com/office/officeart/2005/8/layout/vList5"/>
    <dgm:cxn modelId="{6D912BC3-A257-4962-A827-C5CE2EC2939F}" srcId="{D2727B85-64C6-4BC2-BC6A-D48C2B4FEA84}" destId="{B7E5841E-9FF4-4DB5-BB34-6391062D6DD6}" srcOrd="0" destOrd="0" parTransId="{5F6274D0-37D7-4291-810F-7C50673CA0FF}" sibTransId="{103235D5-3739-4935-A44D-6E80999BE080}"/>
    <dgm:cxn modelId="{9B216BC6-1C9D-4DB0-8CE4-283A66F7E8A0}" type="presOf" srcId="{D2727B85-64C6-4BC2-BC6A-D48C2B4FEA84}" destId="{81B5AEB4-0B4D-43C2-A23C-013FFCBF89CD}" srcOrd="0" destOrd="0" presId="urn:microsoft.com/office/officeart/2005/8/layout/vList5"/>
    <dgm:cxn modelId="{15277DC9-D90A-493B-AA58-D2F1D04F58B4}" srcId="{B5F85E9B-5233-41B4-932E-F93A7588C90D}" destId="{74112E6B-6D58-4F4F-948F-404C95C3A76B}" srcOrd="1" destOrd="0" parTransId="{F9530514-C5EB-49E2-9365-4A7493FCE398}" sibTransId="{769B5F8B-3F9E-4926-916D-3BC64A7B7723}"/>
    <dgm:cxn modelId="{214415D9-BE18-44CF-9F92-443C833EBC66}" srcId="{D09229DB-1F60-420B-8E69-9720BF83B083}" destId="{0A63E010-6D4C-48D1-861B-23A4D7D84B73}" srcOrd="0" destOrd="0" parTransId="{0995E9AE-E1E1-44A3-85DA-22CCA917BCDF}" sibTransId="{DAC03B9E-0106-490F-A4DF-A276D1811EA0}"/>
    <dgm:cxn modelId="{51B845DF-04FC-4E59-942B-E19B73A9C702}" type="presOf" srcId="{184EB6DC-54F2-4668-BE99-D829FED16BB8}" destId="{BCFC4427-894B-4E45-9CAF-E40BCBA8C547}" srcOrd="0" destOrd="0" presId="urn:microsoft.com/office/officeart/2005/8/layout/vList5"/>
    <dgm:cxn modelId="{A1BA16F7-7A08-45C4-A9EB-D507FF9D5F60}" type="presOf" srcId="{0A63E010-6D4C-48D1-861B-23A4D7D84B73}" destId="{21B46747-A786-4280-AFEF-AA72B3BB2721}" srcOrd="0" destOrd="0" presId="urn:microsoft.com/office/officeart/2005/8/layout/vList5"/>
    <dgm:cxn modelId="{819EC7F9-694C-4448-B5F6-6E7573592B16}" srcId="{B7E5841E-9FF4-4DB5-BB34-6391062D6DD6}" destId="{CE15F6CD-9725-4ED6-A74A-32BCEDDB173D}" srcOrd="1" destOrd="0" parTransId="{B697606F-A964-469A-A7B4-BB8698F00D1A}" sibTransId="{DFA74312-2AA6-4F6C-8216-264109FED0FA}"/>
    <dgm:cxn modelId="{E78CC375-7C62-43B4-9C3F-0A6A659E677D}" type="presParOf" srcId="{81B5AEB4-0B4D-43C2-A23C-013FFCBF89CD}" destId="{89B4C755-93A0-4C99-83BB-1A5919FEEC5E}" srcOrd="0" destOrd="0" presId="urn:microsoft.com/office/officeart/2005/8/layout/vList5"/>
    <dgm:cxn modelId="{E704DE9A-7BF8-4F81-B8A3-09341101BED5}" type="presParOf" srcId="{89B4C755-93A0-4C99-83BB-1A5919FEEC5E}" destId="{19E6B76F-9991-4B60-8C60-E7AF03710E71}" srcOrd="0" destOrd="0" presId="urn:microsoft.com/office/officeart/2005/8/layout/vList5"/>
    <dgm:cxn modelId="{8B35B0AF-01C2-41A6-A4B2-5B363D230FFA}" type="presParOf" srcId="{89B4C755-93A0-4C99-83BB-1A5919FEEC5E}" destId="{447BAEF0-176E-45B9-BFDC-D3F6CB2873B0}" srcOrd="1" destOrd="0" presId="urn:microsoft.com/office/officeart/2005/8/layout/vList5"/>
    <dgm:cxn modelId="{CC97291D-BF65-4E09-9732-D4B5B243C8D2}" type="presParOf" srcId="{81B5AEB4-0B4D-43C2-A23C-013FFCBF89CD}" destId="{02BE4986-6140-4E85-8B92-21DEF4A76570}" srcOrd="1" destOrd="0" presId="urn:microsoft.com/office/officeart/2005/8/layout/vList5"/>
    <dgm:cxn modelId="{68A6B9CA-73A6-4BE2-BC73-4525B909EC66}" type="presParOf" srcId="{81B5AEB4-0B4D-43C2-A23C-013FFCBF89CD}" destId="{B62755B5-E5E0-4092-8390-3DDF9BB415CC}" srcOrd="2" destOrd="0" presId="urn:microsoft.com/office/officeart/2005/8/layout/vList5"/>
    <dgm:cxn modelId="{C0110350-7117-442A-BE21-0C7D36647AC3}" type="presParOf" srcId="{B62755B5-E5E0-4092-8390-3DDF9BB415CC}" destId="{49665A2C-DAD1-477A-82CB-790C03CA37FC}" srcOrd="0" destOrd="0" presId="urn:microsoft.com/office/officeart/2005/8/layout/vList5"/>
    <dgm:cxn modelId="{54014E39-7EEF-45BA-B8C9-1EC30C31BD80}" type="presParOf" srcId="{B62755B5-E5E0-4092-8390-3DDF9BB415CC}" destId="{9F7B878E-755A-46BB-AA7A-E04090CE2AD0}" srcOrd="1" destOrd="0" presId="urn:microsoft.com/office/officeart/2005/8/layout/vList5"/>
    <dgm:cxn modelId="{3705FE64-F3CD-4968-A435-89F397D4A098}" type="presParOf" srcId="{81B5AEB4-0B4D-43C2-A23C-013FFCBF89CD}" destId="{B47BF5E2-7030-4E77-99A1-448C0343222C}" srcOrd="3" destOrd="0" presId="urn:microsoft.com/office/officeart/2005/8/layout/vList5"/>
    <dgm:cxn modelId="{0645A177-54E0-4C2C-B344-566C3D07FC9F}" type="presParOf" srcId="{81B5AEB4-0B4D-43C2-A23C-013FFCBF89CD}" destId="{18D4EDF5-B2A8-4241-B213-70A9966EF13F}" srcOrd="4" destOrd="0" presId="urn:microsoft.com/office/officeart/2005/8/layout/vList5"/>
    <dgm:cxn modelId="{7183890C-F44C-4343-B345-BAAF10C293F0}" type="presParOf" srcId="{18D4EDF5-B2A8-4241-B213-70A9966EF13F}" destId="{04FFFC98-ED7E-48E5-ACDE-B23CE516B7D5}" srcOrd="0" destOrd="0" presId="urn:microsoft.com/office/officeart/2005/8/layout/vList5"/>
    <dgm:cxn modelId="{AE61D42C-10F3-4BF7-ACA0-BF1964F14505}" type="presParOf" srcId="{18D4EDF5-B2A8-4241-B213-70A9966EF13F}" destId="{F6585907-86EF-42A6-9AB0-057C90457976}" srcOrd="1" destOrd="0" presId="urn:microsoft.com/office/officeart/2005/8/layout/vList5"/>
    <dgm:cxn modelId="{EEBC2A9C-8D10-4225-8742-F0458FBC41A5}" type="presParOf" srcId="{81B5AEB4-0B4D-43C2-A23C-013FFCBF89CD}" destId="{2B4E0C3B-E557-4392-A889-F49BB95B3B55}" srcOrd="5" destOrd="0" presId="urn:microsoft.com/office/officeart/2005/8/layout/vList5"/>
    <dgm:cxn modelId="{85250919-6C54-4517-99CA-AF4BB9E36250}" type="presParOf" srcId="{81B5AEB4-0B4D-43C2-A23C-013FFCBF89CD}" destId="{FE912B8F-5563-483E-A559-AC36ED88F76B}" srcOrd="6" destOrd="0" presId="urn:microsoft.com/office/officeart/2005/8/layout/vList5"/>
    <dgm:cxn modelId="{934906A9-30B8-4BCF-AD81-AB851B9D79C4}" type="presParOf" srcId="{FE912B8F-5563-483E-A559-AC36ED88F76B}" destId="{EF43A55C-ADFA-4906-AE7D-0287C34CD1BB}" srcOrd="0" destOrd="0" presId="urn:microsoft.com/office/officeart/2005/8/layout/vList5"/>
    <dgm:cxn modelId="{EA1EAB03-220E-448F-A731-7D35D1E274E7}" type="presParOf" srcId="{FE912B8F-5563-483E-A559-AC36ED88F76B}" destId="{21B46747-A786-4280-AFEF-AA72B3BB2721}" srcOrd="1" destOrd="0" presId="urn:microsoft.com/office/officeart/2005/8/layout/vList5"/>
    <dgm:cxn modelId="{833425BD-1012-4C80-8F99-FC766F270DDF}" type="presParOf" srcId="{81B5AEB4-0B4D-43C2-A23C-013FFCBF89CD}" destId="{C0AD20F7-D086-4B64-812A-21C97DF55412}" srcOrd="7" destOrd="0" presId="urn:microsoft.com/office/officeart/2005/8/layout/vList5"/>
    <dgm:cxn modelId="{1FA4C936-83BB-4E53-9548-5BD8214B49C5}" type="presParOf" srcId="{81B5AEB4-0B4D-43C2-A23C-013FFCBF89CD}" destId="{3DBA1BEF-8764-4E34-B394-7E8A05B2EA7C}" srcOrd="8" destOrd="0" presId="urn:microsoft.com/office/officeart/2005/8/layout/vList5"/>
    <dgm:cxn modelId="{FAF34A56-D65E-4EA7-91CC-3DA5962734EA}" type="presParOf" srcId="{3DBA1BEF-8764-4E34-B394-7E8A05B2EA7C}" destId="{BCFC4427-894B-4E45-9CAF-E40BCBA8C54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15BC18-54E6-4013-A26F-ADCB313B5683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D166EB1-1750-4BCD-A971-B35CFF4DB308}">
      <dgm:prSet/>
      <dgm:spPr/>
      <dgm:t>
        <a:bodyPr/>
        <a:lstStyle/>
        <a:p>
          <a:r>
            <a:rPr lang="da-DK"/>
            <a:t>Tag hensyn til andre</a:t>
          </a:r>
          <a:endParaRPr lang="en-US"/>
        </a:p>
      </dgm:t>
    </dgm:pt>
    <dgm:pt modelId="{7A08CF9B-24FC-4F6F-B7DD-4323E43AA38F}" type="parTrans" cxnId="{18B7ECCD-465D-4C60-AB79-8A7006A824D4}">
      <dgm:prSet/>
      <dgm:spPr/>
      <dgm:t>
        <a:bodyPr/>
        <a:lstStyle/>
        <a:p>
          <a:endParaRPr lang="en-US"/>
        </a:p>
      </dgm:t>
    </dgm:pt>
    <dgm:pt modelId="{AEEC842D-E140-4981-B721-1A6463C3E499}" type="sibTrans" cxnId="{18B7ECCD-465D-4C60-AB79-8A7006A824D4}">
      <dgm:prSet/>
      <dgm:spPr/>
      <dgm:t>
        <a:bodyPr/>
        <a:lstStyle/>
        <a:p>
          <a:endParaRPr lang="en-US"/>
        </a:p>
      </dgm:t>
    </dgm:pt>
    <dgm:pt modelId="{FFF1C629-158B-4CDE-AF11-F074A72DA11C}">
      <dgm:prSet/>
      <dgm:spPr/>
      <dgm:t>
        <a:bodyPr/>
        <a:lstStyle/>
        <a:p>
          <a:r>
            <a:rPr lang="da-DK"/>
            <a:t>Kontrollér din fart og adfærd</a:t>
          </a:r>
          <a:endParaRPr lang="en-US"/>
        </a:p>
      </dgm:t>
    </dgm:pt>
    <dgm:pt modelId="{A16302C9-5E94-48A0-91D5-AADBFF7EBDFD}" type="parTrans" cxnId="{3D1B6C90-C189-4D13-92EF-055A187BFE04}">
      <dgm:prSet/>
      <dgm:spPr/>
      <dgm:t>
        <a:bodyPr/>
        <a:lstStyle/>
        <a:p>
          <a:endParaRPr lang="en-US"/>
        </a:p>
      </dgm:t>
    </dgm:pt>
    <dgm:pt modelId="{BEA082CB-D988-422A-8CDD-E021C2F42E31}" type="sibTrans" cxnId="{3D1B6C90-C189-4D13-92EF-055A187BFE04}">
      <dgm:prSet/>
      <dgm:spPr/>
      <dgm:t>
        <a:bodyPr/>
        <a:lstStyle/>
        <a:p>
          <a:endParaRPr lang="en-US"/>
        </a:p>
      </dgm:t>
    </dgm:pt>
    <dgm:pt modelId="{D5A4BC91-BF4A-4DE1-B89D-8E8DB028C533}">
      <dgm:prSet/>
      <dgm:spPr/>
      <dgm:t>
        <a:bodyPr/>
        <a:lstStyle/>
        <a:p>
          <a:r>
            <a:rPr lang="da-DK"/>
            <a:t>Den bagfra kommende vælger sikkert spor </a:t>
          </a:r>
          <a:endParaRPr lang="en-US"/>
        </a:p>
      </dgm:t>
    </dgm:pt>
    <dgm:pt modelId="{7404E6C6-975A-4198-BC2D-DD2EFA73DD97}" type="parTrans" cxnId="{5D4A2222-BBE6-4CF0-BC4A-3474FA0BBFA9}">
      <dgm:prSet/>
      <dgm:spPr/>
      <dgm:t>
        <a:bodyPr/>
        <a:lstStyle/>
        <a:p>
          <a:endParaRPr lang="en-US"/>
        </a:p>
      </dgm:t>
    </dgm:pt>
    <dgm:pt modelId="{34C2CF56-758F-4E0D-956E-2342281FF7C3}" type="sibTrans" cxnId="{5D4A2222-BBE6-4CF0-BC4A-3474FA0BBFA9}">
      <dgm:prSet/>
      <dgm:spPr/>
      <dgm:t>
        <a:bodyPr/>
        <a:lstStyle/>
        <a:p>
          <a:endParaRPr lang="en-US"/>
        </a:p>
      </dgm:t>
    </dgm:pt>
    <dgm:pt modelId="{01DEC8ED-45FF-437A-8EA0-2A3EB7D3B019}">
      <dgm:prSet/>
      <dgm:spPr/>
      <dgm:t>
        <a:bodyPr/>
        <a:lstStyle/>
        <a:p>
          <a:r>
            <a:rPr lang="da-DK"/>
            <a:t>Overhal, men tag hensyn</a:t>
          </a:r>
          <a:endParaRPr lang="en-US"/>
        </a:p>
      </dgm:t>
    </dgm:pt>
    <dgm:pt modelId="{F82707EA-C519-4F1D-B6B6-8509E34DC70E}" type="parTrans" cxnId="{6914C54A-702F-4A4C-9561-3088878D0256}">
      <dgm:prSet/>
      <dgm:spPr/>
      <dgm:t>
        <a:bodyPr/>
        <a:lstStyle/>
        <a:p>
          <a:endParaRPr lang="en-US"/>
        </a:p>
      </dgm:t>
    </dgm:pt>
    <dgm:pt modelId="{06D72330-FAB0-44DD-8D55-4E629F54AD23}" type="sibTrans" cxnId="{6914C54A-702F-4A4C-9561-3088878D0256}">
      <dgm:prSet/>
      <dgm:spPr/>
      <dgm:t>
        <a:bodyPr/>
        <a:lstStyle/>
        <a:p>
          <a:endParaRPr lang="en-US"/>
        </a:p>
      </dgm:t>
    </dgm:pt>
    <dgm:pt modelId="{32E907DD-3A79-4DB4-85A5-60F8A75FD609}">
      <dgm:prSet/>
      <dgm:spPr/>
      <dgm:t>
        <a:bodyPr/>
        <a:lstStyle/>
        <a:p>
          <a:r>
            <a:rPr lang="da-DK"/>
            <a:t>Orienter dig rundt før du sætter i gang</a:t>
          </a:r>
          <a:endParaRPr lang="en-US"/>
        </a:p>
      </dgm:t>
    </dgm:pt>
    <dgm:pt modelId="{3D34018B-E437-4554-A585-8275AB92C6F2}" type="parTrans" cxnId="{A9158AF3-BF24-4213-AD7E-4007A2549F6B}">
      <dgm:prSet/>
      <dgm:spPr/>
      <dgm:t>
        <a:bodyPr/>
        <a:lstStyle/>
        <a:p>
          <a:endParaRPr lang="en-US"/>
        </a:p>
      </dgm:t>
    </dgm:pt>
    <dgm:pt modelId="{9823BD9E-5A1B-48F4-8FF1-833AD454EC8F}" type="sibTrans" cxnId="{A9158AF3-BF24-4213-AD7E-4007A2549F6B}">
      <dgm:prSet/>
      <dgm:spPr/>
      <dgm:t>
        <a:bodyPr/>
        <a:lstStyle/>
        <a:p>
          <a:endParaRPr lang="en-US"/>
        </a:p>
      </dgm:t>
    </dgm:pt>
    <dgm:pt modelId="{87C47887-AE72-4312-94E0-EF616F232FB5}">
      <dgm:prSet/>
      <dgm:spPr/>
      <dgm:t>
        <a:bodyPr/>
        <a:lstStyle/>
        <a:p>
          <a:r>
            <a:rPr lang="da-DK"/>
            <a:t>Stands ikke unødvendigt på pisten, kør ud til siden</a:t>
          </a:r>
          <a:endParaRPr lang="en-US"/>
        </a:p>
      </dgm:t>
    </dgm:pt>
    <dgm:pt modelId="{579199C6-C730-415E-B61C-8554271FA0A3}" type="parTrans" cxnId="{349EC84E-6085-4AB3-9C17-8552DE6A0B7E}">
      <dgm:prSet/>
      <dgm:spPr/>
      <dgm:t>
        <a:bodyPr/>
        <a:lstStyle/>
        <a:p>
          <a:endParaRPr lang="en-US"/>
        </a:p>
      </dgm:t>
    </dgm:pt>
    <dgm:pt modelId="{F47A186F-4E53-4491-BF2D-7F4BA51B52EF}" type="sibTrans" cxnId="{349EC84E-6085-4AB3-9C17-8552DE6A0B7E}">
      <dgm:prSet/>
      <dgm:spPr/>
      <dgm:t>
        <a:bodyPr/>
        <a:lstStyle/>
        <a:p>
          <a:endParaRPr lang="en-US"/>
        </a:p>
      </dgm:t>
    </dgm:pt>
    <dgm:pt modelId="{C4ADB7FB-D42A-4540-A1A4-7BCB61059386}">
      <dgm:prSet/>
      <dgm:spPr/>
      <dgm:t>
        <a:bodyPr/>
        <a:lstStyle/>
        <a:p>
          <a:r>
            <a:rPr lang="da-DK"/>
            <a:t>Gå ikke på pisten, kør på ski</a:t>
          </a:r>
          <a:endParaRPr lang="en-US"/>
        </a:p>
      </dgm:t>
    </dgm:pt>
    <dgm:pt modelId="{2A3EFE5D-54D9-4768-A3F6-38C82267BDC2}" type="parTrans" cxnId="{DD619AEB-3900-46C6-96A1-69E752E67214}">
      <dgm:prSet/>
      <dgm:spPr/>
      <dgm:t>
        <a:bodyPr/>
        <a:lstStyle/>
        <a:p>
          <a:endParaRPr lang="en-US"/>
        </a:p>
      </dgm:t>
    </dgm:pt>
    <dgm:pt modelId="{87281EC5-A6BD-4F21-83C3-FF0781DBD96E}" type="sibTrans" cxnId="{DD619AEB-3900-46C6-96A1-69E752E67214}">
      <dgm:prSet/>
      <dgm:spPr/>
      <dgm:t>
        <a:bodyPr/>
        <a:lstStyle/>
        <a:p>
          <a:endParaRPr lang="en-US"/>
        </a:p>
      </dgm:t>
    </dgm:pt>
    <dgm:pt modelId="{5DE8373F-5F8D-4CC6-9514-C60FE4BF6208}">
      <dgm:prSet/>
      <dgm:spPr/>
      <dgm:t>
        <a:bodyPr/>
        <a:lstStyle/>
        <a:p>
          <a:r>
            <a:rPr lang="da-DK"/>
            <a:t>Respekter og overhold skiltning</a:t>
          </a:r>
          <a:endParaRPr lang="en-US"/>
        </a:p>
      </dgm:t>
    </dgm:pt>
    <dgm:pt modelId="{8B782FB8-3536-40F0-800E-DAEE95B82EB5}" type="parTrans" cxnId="{2BCFEF96-AA0A-46AD-BEAE-5308B35A1977}">
      <dgm:prSet/>
      <dgm:spPr/>
      <dgm:t>
        <a:bodyPr/>
        <a:lstStyle/>
        <a:p>
          <a:endParaRPr lang="en-US"/>
        </a:p>
      </dgm:t>
    </dgm:pt>
    <dgm:pt modelId="{DA5B5E9B-D2A4-4060-9785-9F8C77510600}" type="sibTrans" cxnId="{2BCFEF96-AA0A-46AD-BEAE-5308B35A1977}">
      <dgm:prSet/>
      <dgm:spPr/>
      <dgm:t>
        <a:bodyPr/>
        <a:lstStyle/>
        <a:p>
          <a:endParaRPr lang="en-US"/>
        </a:p>
      </dgm:t>
    </dgm:pt>
    <dgm:pt modelId="{CF1C36F5-8C04-44BC-A3DF-B8D1F43F703B}">
      <dgm:prSet/>
      <dgm:spPr/>
      <dgm:t>
        <a:bodyPr/>
        <a:lstStyle/>
        <a:p>
          <a:r>
            <a:rPr lang="da-DK"/>
            <a:t>Hjælp ved uheld</a:t>
          </a:r>
          <a:endParaRPr lang="en-US"/>
        </a:p>
      </dgm:t>
    </dgm:pt>
    <dgm:pt modelId="{6822C5CE-0A74-4E51-B2AC-4C8680F2053F}" type="parTrans" cxnId="{5506D54F-8BFD-4598-AEA6-54CE752F1A11}">
      <dgm:prSet/>
      <dgm:spPr/>
      <dgm:t>
        <a:bodyPr/>
        <a:lstStyle/>
        <a:p>
          <a:endParaRPr lang="en-US"/>
        </a:p>
      </dgm:t>
    </dgm:pt>
    <dgm:pt modelId="{E28C608F-1142-4318-86AA-D90F00C9D295}" type="sibTrans" cxnId="{5506D54F-8BFD-4598-AEA6-54CE752F1A11}">
      <dgm:prSet/>
      <dgm:spPr/>
      <dgm:t>
        <a:bodyPr/>
        <a:lstStyle/>
        <a:p>
          <a:endParaRPr lang="en-US"/>
        </a:p>
      </dgm:t>
    </dgm:pt>
    <dgm:pt modelId="{8E4352E5-DDC9-4343-A0AA-68CF16DAEE15}">
      <dgm:prSet/>
      <dgm:spPr/>
      <dgm:t>
        <a:bodyPr/>
        <a:lstStyle/>
        <a:p>
          <a:r>
            <a:rPr lang="da-DK"/>
            <a:t>Identificer dig selv ved en ulykke</a:t>
          </a:r>
          <a:endParaRPr lang="en-US"/>
        </a:p>
      </dgm:t>
    </dgm:pt>
    <dgm:pt modelId="{1A50BB50-B862-4EE6-8772-95F57696F650}" type="parTrans" cxnId="{B159052C-D2DA-4928-BE71-D5F35A596425}">
      <dgm:prSet/>
      <dgm:spPr/>
      <dgm:t>
        <a:bodyPr/>
        <a:lstStyle/>
        <a:p>
          <a:endParaRPr lang="en-US"/>
        </a:p>
      </dgm:t>
    </dgm:pt>
    <dgm:pt modelId="{730FEB19-C8E5-48AF-9A5C-AA465AE5F668}" type="sibTrans" cxnId="{B159052C-D2DA-4928-BE71-D5F35A596425}">
      <dgm:prSet/>
      <dgm:spPr/>
      <dgm:t>
        <a:bodyPr/>
        <a:lstStyle/>
        <a:p>
          <a:endParaRPr lang="en-US"/>
        </a:p>
      </dgm:t>
    </dgm:pt>
    <dgm:pt modelId="{E32CACA2-FCA4-4452-A7DE-954D7479E54A}" type="pres">
      <dgm:prSet presAssocID="{2F15BC18-54E6-4013-A26F-ADCB313B5683}" presName="linear" presStyleCnt="0">
        <dgm:presLayoutVars>
          <dgm:animLvl val="lvl"/>
          <dgm:resizeHandles val="exact"/>
        </dgm:presLayoutVars>
      </dgm:prSet>
      <dgm:spPr/>
    </dgm:pt>
    <dgm:pt modelId="{6B2546F6-0F5F-44E3-B333-3AAF7B2AB15F}" type="pres">
      <dgm:prSet presAssocID="{5D166EB1-1750-4BCD-A971-B35CFF4DB308}" presName="parentText" presStyleLbl="node1" presStyleIdx="0" presStyleCnt="10">
        <dgm:presLayoutVars>
          <dgm:chMax val="0"/>
          <dgm:bulletEnabled val="1"/>
        </dgm:presLayoutVars>
      </dgm:prSet>
      <dgm:spPr/>
    </dgm:pt>
    <dgm:pt modelId="{15948794-5FA8-4F52-AA83-3F1884B800CC}" type="pres">
      <dgm:prSet presAssocID="{AEEC842D-E140-4981-B721-1A6463C3E499}" presName="spacer" presStyleCnt="0"/>
      <dgm:spPr/>
    </dgm:pt>
    <dgm:pt modelId="{8A8B66EE-789C-4B97-B589-1647F064926E}" type="pres">
      <dgm:prSet presAssocID="{FFF1C629-158B-4CDE-AF11-F074A72DA11C}" presName="parentText" presStyleLbl="node1" presStyleIdx="1" presStyleCnt="10">
        <dgm:presLayoutVars>
          <dgm:chMax val="0"/>
          <dgm:bulletEnabled val="1"/>
        </dgm:presLayoutVars>
      </dgm:prSet>
      <dgm:spPr/>
    </dgm:pt>
    <dgm:pt modelId="{2DABE718-8384-4B94-91CE-E1CE9EE25362}" type="pres">
      <dgm:prSet presAssocID="{BEA082CB-D988-422A-8CDD-E021C2F42E31}" presName="spacer" presStyleCnt="0"/>
      <dgm:spPr/>
    </dgm:pt>
    <dgm:pt modelId="{9BF8723F-0DD9-4030-848F-F05CB5A4A55C}" type="pres">
      <dgm:prSet presAssocID="{D5A4BC91-BF4A-4DE1-B89D-8E8DB028C533}" presName="parentText" presStyleLbl="node1" presStyleIdx="2" presStyleCnt="10">
        <dgm:presLayoutVars>
          <dgm:chMax val="0"/>
          <dgm:bulletEnabled val="1"/>
        </dgm:presLayoutVars>
      </dgm:prSet>
      <dgm:spPr/>
    </dgm:pt>
    <dgm:pt modelId="{E1D1AE89-55B7-465F-96E3-8B22BE43E971}" type="pres">
      <dgm:prSet presAssocID="{34C2CF56-758F-4E0D-956E-2342281FF7C3}" presName="spacer" presStyleCnt="0"/>
      <dgm:spPr/>
    </dgm:pt>
    <dgm:pt modelId="{EE29866D-040E-48F7-9A44-DA065380E5A4}" type="pres">
      <dgm:prSet presAssocID="{01DEC8ED-45FF-437A-8EA0-2A3EB7D3B019}" presName="parentText" presStyleLbl="node1" presStyleIdx="3" presStyleCnt="10">
        <dgm:presLayoutVars>
          <dgm:chMax val="0"/>
          <dgm:bulletEnabled val="1"/>
        </dgm:presLayoutVars>
      </dgm:prSet>
      <dgm:spPr/>
    </dgm:pt>
    <dgm:pt modelId="{3B67843C-2029-4B36-B803-E5F9EB90E3CF}" type="pres">
      <dgm:prSet presAssocID="{06D72330-FAB0-44DD-8D55-4E629F54AD23}" presName="spacer" presStyleCnt="0"/>
      <dgm:spPr/>
    </dgm:pt>
    <dgm:pt modelId="{B5E9E879-6DB5-4827-A96F-D997DC82EDCF}" type="pres">
      <dgm:prSet presAssocID="{32E907DD-3A79-4DB4-85A5-60F8A75FD609}" presName="parentText" presStyleLbl="node1" presStyleIdx="4" presStyleCnt="10">
        <dgm:presLayoutVars>
          <dgm:chMax val="0"/>
          <dgm:bulletEnabled val="1"/>
        </dgm:presLayoutVars>
      </dgm:prSet>
      <dgm:spPr/>
    </dgm:pt>
    <dgm:pt modelId="{787A3FD6-07B1-46A6-86F7-C2397DF8D878}" type="pres">
      <dgm:prSet presAssocID="{9823BD9E-5A1B-48F4-8FF1-833AD454EC8F}" presName="spacer" presStyleCnt="0"/>
      <dgm:spPr/>
    </dgm:pt>
    <dgm:pt modelId="{9B52493F-8163-493B-9613-7DFE17E3A627}" type="pres">
      <dgm:prSet presAssocID="{87C47887-AE72-4312-94E0-EF616F232FB5}" presName="parentText" presStyleLbl="node1" presStyleIdx="5" presStyleCnt="10">
        <dgm:presLayoutVars>
          <dgm:chMax val="0"/>
          <dgm:bulletEnabled val="1"/>
        </dgm:presLayoutVars>
      </dgm:prSet>
      <dgm:spPr/>
    </dgm:pt>
    <dgm:pt modelId="{7DA30D9B-6796-4548-96D9-9E0B40B59708}" type="pres">
      <dgm:prSet presAssocID="{F47A186F-4E53-4491-BF2D-7F4BA51B52EF}" presName="spacer" presStyleCnt="0"/>
      <dgm:spPr/>
    </dgm:pt>
    <dgm:pt modelId="{03C9A771-0EDA-4233-8BE2-75202D5654C4}" type="pres">
      <dgm:prSet presAssocID="{C4ADB7FB-D42A-4540-A1A4-7BCB61059386}" presName="parentText" presStyleLbl="node1" presStyleIdx="6" presStyleCnt="10">
        <dgm:presLayoutVars>
          <dgm:chMax val="0"/>
          <dgm:bulletEnabled val="1"/>
        </dgm:presLayoutVars>
      </dgm:prSet>
      <dgm:spPr/>
    </dgm:pt>
    <dgm:pt modelId="{03DFBE4F-3ABD-4A19-8197-CB358BCCCD93}" type="pres">
      <dgm:prSet presAssocID="{87281EC5-A6BD-4F21-83C3-FF0781DBD96E}" presName="spacer" presStyleCnt="0"/>
      <dgm:spPr/>
    </dgm:pt>
    <dgm:pt modelId="{10114867-6AFE-4AFE-A266-FF08A90DDDC0}" type="pres">
      <dgm:prSet presAssocID="{5DE8373F-5F8D-4CC6-9514-C60FE4BF6208}" presName="parentText" presStyleLbl="node1" presStyleIdx="7" presStyleCnt="10">
        <dgm:presLayoutVars>
          <dgm:chMax val="0"/>
          <dgm:bulletEnabled val="1"/>
        </dgm:presLayoutVars>
      </dgm:prSet>
      <dgm:spPr/>
    </dgm:pt>
    <dgm:pt modelId="{353AA639-35DD-4839-AE0A-92FC4F1779E4}" type="pres">
      <dgm:prSet presAssocID="{DA5B5E9B-D2A4-4060-9785-9F8C77510600}" presName="spacer" presStyleCnt="0"/>
      <dgm:spPr/>
    </dgm:pt>
    <dgm:pt modelId="{E438C76B-0689-4B5F-8AE3-6F0A90F27001}" type="pres">
      <dgm:prSet presAssocID="{CF1C36F5-8C04-44BC-A3DF-B8D1F43F703B}" presName="parentText" presStyleLbl="node1" presStyleIdx="8" presStyleCnt="10">
        <dgm:presLayoutVars>
          <dgm:chMax val="0"/>
          <dgm:bulletEnabled val="1"/>
        </dgm:presLayoutVars>
      </dgm:prSet>
      <dgm:spPr/>
    </dgm:pt>
    <dgm:pt modelId="{6E9189EB-006E-49BE-A5CD-DE23194AE1C9}" type="pres">
      <dgm:prSet presAssocID="{E28C608F-1142-4318-86AA-D90F00C9D295}" presName="spacer" presStyleCnt="0"/>
      <dgm:spPr/>
    </dgm:pt>
    <dgm:pt modelId="{6E24835C-488F-4F6D-80A7-18836787190B}" type="pres">
      <dgm:prSet presAssocID="{8E4352E5-DDC9-4343-A0AA-68CF16DAEE15}" presName="parentText" presStyleLbl="node1" presStyleIdx="9" presStyleCnt="10">
        <dgm:presLayoutVars>
          <dgm:chMax val="0"/>
          <dgm:bulletEnabled val="1"/>
        </dgm:presLayoutVars>
      </dgm:prSet>
      <dgm:spPr/>
    </dgm:pt>
  </dgm:ptLst>
  <dgm:cxnLst>
    <dgm:cxn modelId="{824A2020-CCBD-4DD9-A647-D1854E1C3ED0}" type="presOf" srcId="{CF1C36F5-8C04-44BC-A3DF-B8D1F43F703B}" destId="{E438C76B-0689-4B5F-8AE3-6F0A90F27001}" srcOrd="0" destOrd="0" presId="urn:microsoft.com/office/officeart/2005/8/layout/vList2"/>
    <dgm:cxn modelId="{5D4A2222-BBE6-4CF0-BC4A-3474FA0BBFA9}" srcId="{2F15BC18-54E6-4013-A26F-ADCB313B5683}" destId="{D5A4BC91-BF4A-4DE1-B89D-8E8DB028C533}" srcOrd="2" destOrd="0" parTransId="{7404E6C6-975A-4198-BC2D-DD2EFA73DD97}" sibTransId="{34C2CF56-758F-4E0D-956E-2342281FF7C3}"/>
    <dgm:cxn modelId="{86EA0527-3551-4677-99B1-C25AB898413B}" type="presOf" srcId="{FFF1C629-158B-4CDE-AF11-F074A72DA11C}" destId="{8A8B66EE-789C-4B97-B589-1647F064926E}" srcOrd="0" destOrd="0" presId="urn:microsoft.com/office/officeart/2005/8/layout/vList2"/>
    <dgm:cxn modelId="{B159052C-D2DA-4928-BE71-D5F35A596425}" srcId="{2F15BC18-54E6-4013-A26F-ADCB313B5683}" destId="{8E4352E5-DDC9-4343-A0AA-68CF16DAEE15}" srcOrd="9" destOrd="0" parTransId="{1A50BB50-B862-4EE6-8772-95F57696F650}" sibTransId="{730FEB19-C8E5-48AF-9A5C-AA465AE5F668}"/>
    <dgm:cxn modelId="{CEB78E36-2E4E-43D0-BFCD-005478BDCC81}" type="presOf" srcId="{C4ADB7FB-D42A-4540-A1A4-7BCB61059386}" destId="{03C9A771-0EDA-4233-8BE2-75202D5654C4}" srcOrd="0" destOrd="0" presId="urn:microsoft.com/office/officeart/2005/8/layout/vList2"/>
    <dgm:cxn modelId="{6914C54A-702F-4A4C-9561-3088878D0256}" srcId="{2F15BC18-54E6-4013-A26F-ADCB313B5683}" destId="{01DEC8ED-45FF-437A-8EA0-2A3EB7D3B019}" srcOrd="3" destOrd="0" parTransId="{F82707EA-C519-4F1D-B6B6-8509E34DC70E}" sibTransId="{06D72330-FAB0-44DD-8D55-4E629F54AD23}"/>
    <dgm:cxn modelId="{349EC84E-6085-4AB3-9C17-8552DE6A0B7E}" srcId="{2F15BC18-54E6-4013-A26F-ADCB313B5683}" destId="{87C47887-AE72-4312-94E0-EF616F232FB5}" srcOrd="5" destOrd="0" parTransId="{579199C6-C730-415E-B61C-8554271FA0A3}" sibTransId="{F47A186F-4E53-4491-BF2D-7F4BA51B52EF}"/>
    <dgm:cxn modelId="{7D437D6F-60A5-4804-94CD-A5996F6D42FC}" type="presOf" srcId="{5DE8373F-5F8D-4CC6-9514-C60FE4BF6208}" destId="{10114867-6AFE-4AFE-A266-FF08A90DDDC0}" srcOrd="0" destOrd="0" presId="urn:microsoft.com/office/officeart/2005/8/layout/vList2"/>
    <dgm:cxn modelId="{5506D54F-8BFD-4598-AEA6-54CE752F1A11}" srcId="{2F15BC18-54E6-4013-A26F-ADCB313B5683}" destId="{CF1C36F5-8C04-44BC-A3DF-B8D1F43F703B}" srcOrd="8" destOrd="0" parTransId="{6822C5CE-0A74-4E51-B2AC-4C8680F2053F}" sibTransId="{E28C608F-1142-4318-86AA-D90F00C9D295}"/>
    <dgm:cxn modelId="{932C3278-E5BB-4C48-9462-C343CCDBEE96}" type="presOf" srcId="{D5A4BC91-BF4A-4DE1-B89D-8E8DB028C533}" destId="{9BF8723F-0DD9-4030-848F-F05CB5A4A55C}" srcOrd="0" destOrd="0" presId="urn:microsoft.com/office/officeart/2005/8/layout/vList2"/>
    <dgm:cxn modelId="{279DAB58-D15F-4740-B971-1458E8432EFE}" type="presOf" srcId="{01DEC8ED-45FF-437A-8EA0-2A3EB7D3B019}" destId="{EE29866D-040E-48F7-9A44-DA065380E5A4}" srcOrd="0" destOrd="0" presId="urn:microsoft.com/office/officeart/2005/8/layout/vList2"/>
    <dgm:cxn modelId="{F822EB78-660D-403F-993C-6444D2FABADC}" type="presOf" srcId="{8E4352E5-DDC9-4343-A0AA-68CF16DAEE15}" destId="{6E24835C-488F-4F6D-80A7-18836787190B}" srcOrd="0" destOrd="0" presId="urn:microsoft.com/office/officeart/2005/8/layout/vList2"/>
    <dgm:cxn modelId="{76AB2990-7D43-4074-96EE-8E39E4BDE6F7}" type="presOf" srcId="{2F15BC18-54E6-4013-A26F-ADCB313B5683}" destId="{E32CACA2-FCA4-4452-A7DE-954D7479E54A}" srcOrd="0" destOrd="0" presId="urn:microsoft.com/office/officeart/2005/8/layout/vList2"/>
    <dgm:cxn modelId="{3D1B6C90-C189-4D13-92EF-055A187BFE04}" srcId="{2F15BC18-54E6-4013-A26F-ADCB313B5683}" destId="{FFF1C629-158B-4CDE-AF11-F074A72DA11C}" srcOrd="1" destOrd="0" parTransId="{A16302C9-5E94-48A0-91D5-AADBFF7EBDFD}" sibTransId="{BEA082CB-D988-422A-8CDD-E021C2F42E31}"/>
    <dgm:cxn modelId="{2BCFEF96-AA0A-46AD-BEAE-5308B35A1977}" srcId="{2F15BC18-54E6-4013-A26F-ADCB313B5683}" destId="{5DE8373F-5F8D-4CC6-9514-C60FE4BF6208}" srcOrd="7" destOrd="0" parTransId="{8B782FB8-3536-40F0-800E-DAEE95B82EB5}" sibTransId="{DA5B5E9B-D2A4-4060-9785-9F8C77510600}"/>
    <dgm:cxn modelId="{18B7ECCD-465D-4C60-AB79-8A7006A824D4}" srcId="{2F15BC18-54E6-4013-A26F-ADCB313B5683}" destId="{5D166EB1-1750-4BCD-A971-B35CFF4DB308}" srcOrd="0" destOrd="0" parTransId="{7A08CF9B-24FC-4F6F-B7DD-4323E43AA38F}" sibTransId="{AEEC842D-E140-4981-B721-1A6463C3E499}"/>
    <dgm:cxn modelId="{B68CB8CF-32DF-4224-91F8-948D6E78F2AD}" type="presOf" srcId="{87C47887-AE72-4312-94E0-EF616F232FB5}" destId="{9B52493F-8163-493B-9613-7DFE17E3A627}" srcOrd="0" destOrd="0" presId="urn:microsoft.com/office/officeart/2005/8/layout/vList2"/>
    <dgm:cxn modelId="{47D371E3-A7D0-4380-833B-F1A15A601877}" type="presOf" srcId="{5D166EB1-1750-4BCD-A971-B35CFF4DB308}" destId="{6B2546F6-0F5F-44E3-B333-3AAF7B2AB15F}" srcOrd="0" destOrd="0" presId="urn:microsoft.com/office/officeart/2005/8/layout/vList2"/>
    <dgm:cxn modelId="{DD619AEB-3900-46C6-96A1-69E752E67214}" srcId="{2F15BC18-54E6-4013-A26F-ADCB313B5683}" destId="{C4ADB7FB-D42A-4540-A1A4-7BCB61059386}" srcOrd="6" destOrd="0" parTransId="{2A3EFE5D-54D9-4768-A3F6-38C82267BDC2}" sibTransId="{87281EC5-A6BD-4F21-83C3-FF0781DBD96E}"/>
    <dgm:cxn modelId="{A9158AF3-BF24-4213-AD7E-4007A2549F6B}" srcId="{2F15BC18-54E6-4013-A26F-ADCB313B5683}" destId="{32E907DD-3A79-4DB4-85A5-60F8A75FD609}" srcOrd="4" destOrd="0" parTransId="{3D34018B-E437-4554-A585-8275AB92C6F2}" sibTransId="{9823BD9E-5A1B-48F4-8FF1-833AD454EC8F}"/>
    <dgm:cxn modelId="{C9D609F7-57B1-4EE7-A481-02D5A18DE111}" type="presOf" srcId="{32E907DD-3A79-4DB4-85A5-60F8A75FD609}" destId="{B5E9E879-6DB5-4827-A96F-D997DC82EDCF}" srcOrd="0" destOrd="0" presId="urn:microsoft.com/office/officeart/2005/8/layout/vList2"/>
    <dgm:cxn modelId="{E842C1B8-A1F8-46DF-B35A-E8C8508B43F6}" type="presParOf" srcId="{E32CACA2-FCA4-4452-A7DE-954D7479E54A}" destId="{6B2546F6-0F5F-44E3-B333-3AAF7B2AB15F}" srcOrd="0" destOrd="0" presId="urn:microsoft.com/office/officeart/2005/8/layout/vList2"/>
    <dgm:cxn modelId="{2664635E-7F37-4E23-A1CA-022E6F99F712}" type="presParOf" srcId="{E32CACA2-FCA4-4452-A7DE-954D7479E54A}" destId="{15948794-5FA8-4F52-AA83-3F1884B800CC}" srcOrd="1" destOrd="0" presId="urn:microsoft.com/office/officeart/2005/8/layout/vList2"/>
    <dgm:cxn modelId="{908C1A63-1A80-4A71-8CBA-5414B656BC52}" type="presParOf" srcId="{E32CACA2-FCA4-4452-A7DE-954D7479E54A}" destId="{8A8B66EE-789C-4B97-B589-1647F064926E}" srcOrd="2" destOrd="0" presId="urn:microsoft.com/office/officeart/2005/8/layout/vList2"/>
    <dgm:cxn modelId="{2F13C220-436D-4861-94E2-34405EFE2E25}" type="presParOf" srcId="{E32CACA2-FCA4-4452-A7DE-954D7479E54A}" destId="{2DABE718-8384-4B94-91CE-E1CE9EE25362}" srcOrd="3" destOrd="0" presId="urn:microsoft.com/office/officeart/2005/8/layout/vList2"/>
    <dgm:cxn modelId="{749FAC39-1B49-4C01-840E-7E50481FC1D6}" type="presParOf" srcId="{E32CACA2-FCA4-4452-A7DE-954D7479E54A}" destId="{9BF8723F-0DD9-4030-848F-F05CB5A4A55C}" srcOrd="4" destOrd="0" presId="urn:microsoft.com/office/officeart/2005/8/layout/vList2"/>
    <dgm:cxn modelId="{A32A2266-3F00-434B-B5E8-797A75DF41EC}" type="presParOf" srcId="{E32CACA2-FCA4-4452-A7DE-954D7479E54A}" destId="{E1D1AE89-55B7-465F-96E3-8B22BE43E971}" srcOrd="5" destOrd="0" presId="urn:microsoft.com/office/officeart/2005/8/layout/vList2"/>
    <dgm:cxn modelId="{1AA4A4CB-68DF-409B-A5C2-2E2700926C65}" type="presParOf" srcId="{E32CACA2-FCA4-4452-A7DE-954D7479E54A}" destId="{EE29866D-040E-48F7-9A44-DA065380E5A4}" srcOrd="6" destOrd="0" presId="urn:microsoft.com/office/officeart/2005/8/layout/vList2"/>
    <dgm:cxn modelId="{BD3B4D45-FB88-4F10-99C4-4EFFB65517C7}" type="presParOf" srcId="{E32CACA2-FCA4-4452-A7DE-954D7479E54A}" destId="{3B67843C-2029-4B36-B803-E5F9EB90E3CF}" srcOrd="7" destOrd="0" presId="urn:microsoft.com/office/officeart/2005/8/layout/vList2"/>
    <dgm:cxn modelId="{14AA9C2E-61B1-4ED4-AB89-E28ADE8029EF}" type="presParOf" srcId="{E32CACA2-FCA4-4452-A7DE-954D7479E54A}" destId="{B5E9E879-6DB5-4827-A96F-D997DC82EDCF}" srcOrd="8" destOrd="0" presId="urn:microsoft.com/office/officeart/2005/8/layout/vList2"/>
    <dgm:cxn modelId="{CD310909-2437-460D-A0E0-A9CA8E8E89E3}" type="presParOf" srcId="{E32CACA2-FCA4-4452-A7DE-954D7479E54A}" destId="{787A3FD6-07B1-46A6-86F7-C2397DF8D878}" srcOrd="9" destOrd="0" presId="urn:microsoft.com/office/officeart/2005/8/layout/vList2"/>
    <dgm:cxn modelId="{B743D109-DE1C-433A-B3B6-4ACD8A4B0714}" type="presParOf" srcId="{E32CACA2-FCA4-4452-A7DE-954D7479E54A}" destId="{9B52493F-8163-493B-9613-7DFE17E3A627}" srcOrd="10" destOrd="0" presId="urn:microsoft.com/office/officeart/2005/8/layout/vList2"/>
    <dgm:cxn modelId="{CA469379-577D-4E0A-9CFD-69AFF60B6F7C}" type="presParOf" srcId="{E32CACA2-FCA4-4452-A7DE-954D7479E54A}" destId="{7DA30D9B-6796-4548-96D9-9E0B40B59708}" srcOrd="11" destOrd="0" presId="urn:microsoft.com/office/officeart/2005/8/layout/vList2"/>
    <dgm:cxn modelId="{BF1640BB-3116-4C47-AF5E-31E1E7087198}" type="presParOf" srcId="{E32CACA2-FCA4-4452-A7DE-954D7479E54A}" destId="{03C9A771-0EDA-4233-8BE2-75202D5654C4}" srcOrd="12" destOrd="0" presId="urn:microsoft.com/office/officeart/2005/8/layout/vList2"/>
    <dgm:cxn modelId="{EBFB12B9-BA84-40A5-88C7-CD07C6BB09E9}" type="presParOf" srcId="{E32CACA2-FCA4-4452-A7DE-954D7479E54A}" destId="{03DFBE4F-3ABD-4A19-8197-CB358BCCCD93}" srcOrd="13" destOrd="0" presId="urn:microsoft.com/office/officeart/2005/8/layout/vList2"/>
    <dgm:cxn modelId="{34C1895A-5379-402B-A164-12AAEB482F71}" type="presParOf" srcId="{E32CACA2-FCA4-4452-A7DE-954D7479E54A}" destId="{10114867-6AFE-4AFE-A266-FF08A90DDDC0}" srcOrd="14" destOrd="0" presId="urn:microsoft.com/office/officeart/2005/8/layout/vList2"/>
    <dgm:cxn modelId="{5F9CD92D-648F-4D78-BB25-57703D35FFC3}" type="presParOf" srcId="{E32CACA2-FCA4-4452-A7DE-954D7479E54A}" destId="{353AA639-35DD-4839-AE0A-92FC4F1779E4}" srcOrd="15" destOrd="0" presId="urn:microsoft.com/office/officeart/2005/8/layout/vList2"/>
    <dgm:cxn modelId="{FE3BF623-B676-4CC8-83FD-4555980EE28F}" type="presParOf" srcId="{E32CACA2-FCA4-4452-A7DE-954D7479E54A}" destId="{E438C76B-0689-4B5F-8AE3-6F0A90F27001}" srcOrd="16" destOrd="0" presId="urn:microsoft.com/office/officeart/2005/8/layout/vList2"/>
    <dgm:cxn modelId="{502F0DCA-BD4D-4B9C-AE7F-5B3E886AFB41}" type="presParOf" srcId="{E32CACA2-FCA4-4452-A7DE-954D7479E54A}" destId="{6E9189EB-006E-49BE-A5CD-DE23194AE1C9}" srcOrd="17" destOrd="0" presId="urn:microsoft.com/office/officeart/2005/8/layout/vList2"/>
    <dgm:cxn modelId="{25E3FA91-265F-4797-9C82-C746E42AEDDD}" type="presParOf" srcId="{E32CACA2-FCA4-4452-A7DE-954D7479E54A}" destId="{6E24835C-488F-4F6D-80A7-18836787190B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D15A6F-DFDF-4009-90F1-0A9BA350A05E}">
      <dsp:nvSpPr>
        <dsp:cNvPr id="0" name=""/>
        <dsp:cNvSpPr/>
      </dsp:nvSpPr>
      <dsp:spPr>
        <a:xfrm rot="5400000">
          <a:off x="6301587" y="-2303662"/>
          <a:ext cx="169804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800" b="1" kern="1200"/>
            <a:t>Lørdag d. 7. marts </a:t>
          </a:r>
          <a:r>
            <a:rPr lang="da-DK" sz="1800" b="1" i="1" u="sng" kern="1200"/>
            <a:t>senest</a:t>
          </a:r>
          <a:r>
            <a:rPr lang="da-DK" sz="1800" b="1" kern="1200"/>
            <a:t> kl. 7.30, terminal ?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800" b="1" kern="1200"/>
            <a:t>Afgang kl. 9.30, flynr. SK7245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800" b="1" kern="1200"/>
            <a:t>Ankomst Salzburg kl. 11.05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800" b="1" kern="1200"/>
            <a:t>Bus til Wagrain, fremme omkring kl. 14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800" b="1" kern="1200"/>
            <a:t>HUSK: Pas, madpakke til flytur/frokost, penge</a:t>
          </a:r>
          <a:endParaRPr lang="en-US" sz="1800" kern="1200"/>
        </a:p>
      </dsp:txBody>
      <dsp:txXfrm rot="-5400000">
        <a:off x="3785616" y="295201"/>
        <a:ext cx="6647092" cy="1532257"/>
      </dsp:txXfrm>
    </dsp:sp>
    <dsp:sp modelId="{4B01F536-F092-4215-959B-C73A70C99A03}">
      <dsp:nvSpPr>
        <dsp:cNvPr id="0" name=""/>
        <dsp:cNvSpPr/>
      </dsp:nvSpPr>
      <dsp:spPr>
        <a:xfrm>
          <a:off x="0" y="53"/>
          <a:ext cx="3785616" cy="2122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100" kern="1200"/>
            <a:t>Mødetid i Kastrup Lufthavn:</a:t>
          </a:r>
          <a:endParaRPr lang="en-US" sz="4100" kern="1200"/>
        </a:p>
      </dsp:txBody>
      <dsp:txXfrm>
        <a:off x="103614" y="103667"/>
        <a:ext cx="3578388" cy="1915324"/>
      </dsp:txXfrm>
    </dsp:sp>
    <dsp:sp modelId="{C1FCC975-2BFF-46F0-BEE6-B7BF207995E5}">
      <dsp:nvSpPr>
        <dsp:cNvPr id="0" name=""/>
        <dsp:cNvSpPr/>
      </dsp:nvSpPr>
      <dsp:spPr>
        <a:xfrm rot="5400000">
          <a:off x="6301587" y="-74983"/>
          <a:ext cx="169804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800" b="1" kern="1200"/>
            <a:t>Lørdag d. 14. marts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800" b="1" kern="1200"/>
            <a:t>Afgang fra Salzburg kl. 12.05, flynr. SK7246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800" b="1" kern="1200"/>
            <a:t>Ankomst Kastrup kl. 13.45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800" b="1" kern="1200"/>
            <a:t>Udgang terminal 3</a:t>
          </a:r>
          <a:endParaRPr lang="en-US" sz="1800" kern="1200"/>
        </a:p>
      </dsp:txBody>
      <dsp:txXfrm rot="-5400000">
        <a:off x="3785616" y="2523880"/>
        <a:ext cx="6647092" cy="1532257"/>
      </dsp:txXfrm>
    </dsp:sp>
    <dsp:sp modelId="{E0F095FF-CE82-4339-8950-89021CDE55CE}">
      <dsp:nvSpPr>
        <dsp:cNvPr id="0" name=""/>
        <dsp:cNvSpPr/>
      </dsp:nvSpPr>
      <dsp:spPr>
        <a:xfrm>
          <a:off x="0" y="2228732"/>
          <a:ext cx="3785616" cy="2122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100" kern="1200"/>
            <a:t>Hjemkomst i Kastrup Lufthavn:</a:t>
          </a:r>
          <a:endParaRPr lang="en-US" sz="4100" kern="1200"/>
        </a:p>
      </dsp:txBody>
      <dsp:txXfrm>
        <a:off x="103614" y="2332346"/>
        <a:ext cx="3578388" cy="19153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D0B4C6-5938-42E9-B313-93F842854434}">
      <dsp:nvSpPr>
        <dsp:cNvPr id="0" name=""/>
        <dsp:cNvSpPr/>
      </dsp:nvSpPr>
      <dsp:spPr>
        <a:xfrm>
          <a:off x="682185" y="0"/>
          <a:ext cx="5536141" cy="5536141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3EAF65-8F58-42F8-90D7-AF916F91335A}">
      <dsp:nvSpPr>
        <dsp:cNvPr id="0" name=""/>
        <dsp:cNvSpPr/>
      </dsp:nvSpPr>
      <dsp:spPr>
        <a:xfrm>
          <a:off x="1042034" y="359849"/>
          <a:ext cx="2214456" cy="22144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/>
            <a:t>Skiskole – for dem som ikke tidligere har stået på ski</a:t>
          </a:r>
          <a:endParaRPr lang="en-US" sz="22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700" kern="1200"/>
            <a:t>3 dage, ca. 3 timer</a:t>
          </a:r>
          <a:endParaRPr lang="en-US" sz="1700" kern="1200"/>
        </a:p>
      </dsp:txBody>
      <dsp:txXfrm>
        <a:off x="1150135" y="467950"/>
        <a:ext cx="1998254" cy="1998254"/>
      </dsp:txXfrm>
    </dsp:sp>
    <dsp:sp modelId="{BA94D196-7F8B-4DAE-9A21-EFC9B95CA17F}">
      <dsp:nvSpPr>
        <dsp:cNvPr id="0" name=""/>
        <dsp:cNvSpPr/>
      </dsp:nvSpPr>
      <dsp:spPr>
        <a:xfrm>
          <a:off x="3644020" y="359849"/>
          <a:ext cx="2214456" cy="221445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/>
            <a:t>Hvem skal bo sammen?</a:t>
          </a:r>
          <a:endParaRPr lang="en-US" sz="2200" kern="1200"/>
        </a:p>
      </dsp:txBody>
      <dsp:txXfrm>
        <a:off x="3752121" y="467950"/>
        <a:ext cx="1998254" cy="1998254"/>
      </dsp:txXfrm>
    </dsp:sp>
    <dsp:sp modelId="{2267FCC6-4C3D-409D-B4E0-D1EE3065F272}">
      <dsp:nvSpPr>
        <dsp:cNvPr id="0" name=""/>
        <dsp:cNvSpPr/>
      </dsp:nvSpPr>
      <dsp:spPr>
        <a:xfrm>
          <a:off x="1042034" y="2961835"/>
          <a:ext cx="2214456" cy="221445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/>
            <a:t>Lommepenge</a:t>
          </a:r>
          <a:endParaRPr lang="en-US" sz="22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700" kern="1200"/>
            <a:t>Mulighed for opbevaring af euro i ”Kims bank”</a:t>
          </a:r>
          <a:endParaRPr lang="en-US" sz="1700" kern="1200"/>
        </a:p>
      </dsp:txBody>
      <dsp:txXfrm>
        <a:off x="1150135" y="3069936"/>
        <a:ext cx="1998254" cy="1998254"/>
      </dsp:txXfrm>
    </dsp:sp>
    <dsp:sp modelId="{A4F2AB46-5855-465C-AB7E-450212535715}">
      <dsp:nvSpPr>
        <dsp:cNvPr id="0" name=""/>
        <dsp:cNvSpPr/>
      </dsp:nvSpPr>
      <dsp:spPr>
        <a:xfrm>
          <a:off x="3644020" y="2961835"/>
          <a:ext cx="2214456" cy="221445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/>
            <a:t>Kontaktperson på rejsen og på hotellet</a:t>
          </a:r>
          <a:endParaRPr lang="en-US" sz="2200" kern="1200"/>
        </a:p>
      </dsp:txBody>
      <dsp:txXfrm>
        <a:off x="3752121" y="3069936"/>
        <a:ext cx="1998254" cy="19982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7BAEF0-176E-45B9-BFDC-D3F6CB2873B0}">
      <dsp:nvSpPr>
        <dsp:cNvPr id="0" name=""/>
        <dsp:cNvSpPr/>
      </dsp:nvSpPr>
      <dsp:spPr>
        <a:xfrm rot="5400000">
          <a:off x="6816183" y="-2945049"/>
          <a:ext cx="668848" cy="672998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kern="1200" dirty="0"/>
            <a:t>Madpakke + vand. 	Torsdag: Picnic m. guider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kern="1200"/>
            <a:t>Blodsukker formiddag, frokost, eftermiddag, aften, inden sengetid, ved behov</a:t>
          </a:r>
          <a:endParaRPr lang="en-US" sz="1500" kern="1200"/>
        </a:p>
      </dsp:txBody>
      <dsp:txXfrm rot="-5400000">
        <a:off x="3785615" y="118169"/>
        <a:ext cx="6697334" cy="603548"/>
      </dsp:txXfrm>
    </dsp:sp>
    <dsp:sp modelId="{19E6B76F-9991-4B60-8C60-E7AF03710E71}">
      <dsp:nvSpPr>
        <dsp:cNvPr id="0" name=""/>
        <dsp:cNvSpPr/>
      </dsp:nvSpPr>
      <dsp:spPr>
        <a:xfrm>
          <a:off x="0" y="1912"/>
          <a:ext cx="3785616" cy="8360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/>
            <a:t>I løbet af hele dagen:</a:t>
          </a:r>
          <a:endParaRPr lang="en-US" sz="2300" kern="1200"/>
        </a:p>
      </dsp:txBody>
      <dsp:txXfrm>
        <a:off x="40813" y="42725"/>
        <a:ext cx="3703990" cy="754434"/>
      </dsp:txXfrm>
    </dsp:sp>
    <dsp:sp modelId="{9F7B878E-755A-46BB-AA7A-E04090CE2AD0}">
      <dsp:nvSpPr>
        <dsp:cNvPr id="0" name=""/>
        <dsp:cNvSpPr/>
      </dsp:nvSpPr>
      <dsp:spPr>
        <a:xfrm rot="5400000">
          <a:off x="6816183" y="-2067186"/>
          <a:ext cx="668848" cy="6729984"/>
        </a:xfrm>
        <a:prstGeom prst="round2SameRect">
          <a:avLst/>
        </a:prstGeom>
        <a:solidFill>
          <a:schemeClr val="accent2">
            <a:tint val="40000"/>
            <a:alpha val="90000"/>
            <a:hueOff val="2244906"/>
            <a:satOff val="-20744"/>
            <a:lumOff val="-233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244906"/>
              <a:satOff val="-20744"/>
              <a:lumOff val="-233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kern="1200"/>
            <a:t>Fri tid, gå i byen, evt. svømmehal m. voksne, 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kern="1200"/>
            <a:t>Sammen med voksen se på blodsukker, insulin, skifte infusionssæt </a:t>
          </a:r>
          <a:endParaRPr lang="en-US" sz="1500" kern="1200"/>
        </a:p>
      </dsp:txBody>
      <dsp:txXfrm rot="-5400000">
        <a:off x="3785615" y="996032"/>
        <a:ext cx="6697334" cy="603548"/>
      </dsp:txXfrm>
    </dsp:sp>
    <dsp:sp modelId="{49665A2C-DAD1-477A-82CB-790C03CA37FC}">
      <dsp:nvSpPr>
        <dsp:cNvPr id="0" name=""/>
        <dsp:cNvSpPr/>
      </dsp:nvSpPr>
      <dsp:spPr>
        <a:xfrm>
          <a:off x="0" y="879775"/>
          <a:ext cx="3785616" cy="836060"/>
        </a:xfrm>
        <a:prstGeom prst="roundRect">
          <a:avLst/>
        </a:prstGeom>
        <a:gradFill rotWithShape="0">
          <a:gsLst>
            <a:gs pos="0">
              <a:schemeClr val="accent2">
                <a:hueOff val="1610903"/>
                <a:satOff val="-4623"/>
                <a:lumOff val="-7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10903"/>
                <a:satOff val="-4623"/>
                <a:lumOff val="-7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10903"/>
                <a:satOff val="-4623"/>
                <a:lumOff val="-7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/>
            <a:t>Eftermiddag:</a:t>
          </a:r>
          <a:endParaRPr lang="en-US" sz="2300" kern="1200"/>
        </a:p>
      </dsp:txBody>
      <dsp:txXfrm>
        <a:off x="40813" y="920588"/>
        <a:ext cx="3703990" cy="754434"/>
      </dsp:txXfrm>
    </dsp:sp>
    <dsp:sp modelId="{F6585907-86EF-42A6-9AB0-057C90457976}">
      <dsp:nvSpPr>
        <dsp:cNvPr id="0" name=""/>
        <dsp:cNvSpPr/>
      </dsp:nvSpPr>
      <dsp:spPr>
        <a:xfrm rot="5400000">
          <a:off x="6816183" y="-1189323"/>
          <a:ext cx="668848" cy="6729984"/>
        </a:xfrm>
        <a:prstGeom prst="round2SameRect">
          <a:avLst/>
        </a:prstGeom>
        <a:solidFill>
          <a:schemeClr val="accent2">
            <a:tint val="40000"/>
            <a:alpha val="90000"/>
            <a:hueOff val="4489812"/>
            <a:satOff val="-41488"/>
            <a:lumOff val="-467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489812"/>
              <a:satOff val="-41488"/>
              <a:lumOff val="-467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b="1" kern="1200"/>
            <a:t>Alle </a:t>
          </a:r>
          <a:r>
            <a:rPr lang="da-DK" sz="1500" b="1" u="sng" kern="1200"/>
            <a:t>skal</a:t>
          </a:r>
          <a:r>
            <a:rPr lang="da-DK" sz="1500" b="1" kern="1200"/>
            <a:t> deltage!</a:t>
          </a:r>
          <a:endParaRPr lang="en-US" sz="1500" kern="1200"/>
        </a:p>
      </dsp:txBody>
      <dsp:txXfrm rot="-5400000">
        <a:off x="3785615" y="1873895"/>
        <a:ext cx="6697334" cy="603548"/>
      </dsp:txXfrm>
    </dsp:sp>
    <dsp:sp modelId="{04FFFC98-ED7E-48E5-ACDE-B23CE516B7D5}">
      <dsp:nvSpPr>
        <dsp:cNvPr id="0" name=""/>
        <dsp:cNvSpPr/>
      </dsp:nvSpPr>
      <dsp:spPr>
        <a:xfrm>
          <a:off x="0" y="1757638"/>
          <a:ext cx="3785616" cy="836060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/>
            <a:t>Aftensmad, kl. 18:</a:t>
          </a:r>
          <a:endParaRPr lang="en-US" sz="2300" kern="1200" dirty="0"/>
        </a:p>
      </dsp:txBody>
      <dsp:txXfrm>
        <a:off x="40813" y="1798451"/>
        <a:ext cx="3703990" cy="754434"/>
      </dsp:txXfrm>
    </dsp:sp>
    <dsp:sp modelId="{21B46747-A786-4280-AFEF-AA72B3BB2721}">
      <dsp:nvSpPr>
        <dsp:cNvPr id="0" name=""/>
        <dsp:cNvSpPr/>
      </dsp:nvSpPr>
      <dsp:spPr>
        <a:xfrm rot="5400000">
          <a:off x="6816183" y="-311459"/>
          <a:ext cx="668848" cy="6729984"/>
        </a:xfrm>
        <a:prstGeom prst="round2Same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b="1" kern="1200"/>
            <a:t>Alle bliver på hotellet efter aftensmaden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500" kern="1200"/>
            <a:t>Aktiviteter på hotellet, evt. m.guider – DELTAG!</a:t>
          </a:r>
          <a:endParaRPr lang="en-US" sz="1500" kern="1200"/>
        </a:p>
      </dsp:txBody>
      <dsp:txXfrm rot="-5400000">
        <a:off x="3785615" y="2751759"/>
        <a:ext cx="6697334" cy="603548"/>
      </dsp:txXfrm>
    </dsp:sp>
    <dsp:sp modelId="{EF43A55C-ADFA-4906-AE7D-0287C34CD1BB}">
      <dsp:nvSpPr>
        <dsp:cNvPr id="0" name=""/>
        <dsp:cNvSpPr/>
      </dsp:nvSpPr>
      <dsp:spPr>
        <a:xfrm>
          <a:off x="0" y="2635502"/>
          <a:ext cx="3785616" cy="836060"/>
        </a:xfrm>
        <a:prstGeom prst="roundRect">
          <a:avLst/>
        </a:prstGeom>
        <a:gradFill rotWithShape="0">
          <a:gsLst>
            <a:gs pos="0">
              <a:schemeClr val="accent2">
                <a:hueOff val="4832710"/>
                <a:satOff val="-13870"/>
                <a:lumOff val="-222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832710"/>
                <a:satOff val="-13870"/>
                <a:lumOff val="-222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832710"/>
                <a:satOff val="-13870"/>
                <a:lumOff val="-222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/>
            <a:t>Efter aftensmad:</a:t>
          </a:r>
          <a:endParaRPr lang="en-US" sz="2300" kern="1200"/>
        </a:p>
      </dsp:txBody>
      <dsp:txXfrm>
        <a:off x="40813" y="2676315"/>
        <a:ext cx="3703990" cy="754434"/>
      </dsp:txXfrm>
    </dsp:sp>
    <dsp:sp modelId="{BCFC4427-894B-4E45-9CAF-E40BCBA8C547}">
      <dsp:nvSpPr>
        <dsp:cNvPr id="0" name=""/>
        <dsp:cNvSpPr/>
      </dsp:nvSpPr>
      <dsp:spPr>
        <a:xfrm>
          <a:off x="0" y="3513365"/>
          <a:ext cx="3785616" cy="83606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/>
            <a:t>Kl. 21.30 – 22: Tæskeholdet siger godnat </a:t>
          </a:r>
          <a:endParaRPr lang="en-US" sz="2300" kern="1200"/>
        </a:p>
      </dsp:txBody>
      <dsp:txXfrm>
        <a:off x="40813" y="3554178"/>
        <a:ext cx="3703990" cy="7544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546F6-0F5F-44E3-B333-3AAF7B2AB15F}">
      <dsp:nvSpPr>
        <dsp:cNvPr id="0" name=""/>
        <dsp:cNvSpPr/>
      </dsp:nvSpPr>
      <dsp:spPr>
        <a:xfrm>
          <a:off x="0" y="10759"/>
          <a:ext cx="6666833" cy="491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Tag hensyn til andre</a:t>
          </a:r>
          <a:endParaRPr lang="en-US" sz="2000" kern="1200"/>
        </a:p>
      </dsp:txBody>
      <dsp:txXfrm>
        <a:off x="23988" y="34747"/>
        <a:ext cx="6618857" cy="443424"/>
      </dsp:txXfrm>
    </dsp:sp>
    <dsp:sp modelId="{8A8B66EE-789C-4B97-B589-1647F064926E}">
      <dsp:nvSpPr>
        <dsp:cNvPr id="0" name=""/>
        <dsp:cNvSpPr/>
      </dsp:nvSpPr>
      <dsp:spPr>
        <a:xfrm>
          <a:off x="0" y="559759"/>
          <a:ext cx="6666833" cy="491400"/>
        </a:xfrm>
        <a:prstGeom prst="roundRect">
          <a:avLst/>
        </a:prstGeom>
        <a:gradFill rotWithShape="0">
          <a:gsLst>
            <a:gs pos="0">
              <a:schemeClr val="accent5">
                <a:hueOff val="-1350239"/>
                <a:satOff val="-92"/>
                <a:lumOff val="2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350239"/>
                <a:satOff val="-92"/>
                <a:lumOff val="2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350239"/>
                <a:satOff val="-92"/>
                <a:lumOff val="2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Kontrollér din fart og adfærd</a:t>
          </a:r>
          <a:endParaRPr lang="en-US" sz="2000" kern="1200"/>
        </a:p>
      </dsp:txBody>
      <dsp:txXfrm>
        <a:off x="23988" y="583747"/>
        <a:ext cx="6618857" cy="443424"/>
      </dsp:txXfrm>
    </dsp:sp>
    <dsp:sp modelId="{9BF8723F-0DD9-4030-848F-F05CB5A4A55C}">
      <dsp:nvSpPr>
        <dsp:cNvPr id="0" name=""/>
        <dsp:cNvSpPr/>
      </dsp:nvSpPr>
      <dsp:spPr>
        <a:xfrm>
          <a:off x="0" y="1108760"/>
          <a:ext cx="6666833" cy="491400"/>
        </a:xfrm>
        <a:prstGeom prst="roundRect">
          <a:avLst/>
        </a:prstGeom>
        <a:gradFill rotWithShape="0">
          <a:gsLst>
            <a:gs pos="0">
              <a:schemeClr val="accent5">
                <a:hueOff val="-2700478"/>
                <a:satOff val="-184"/>
                <a:lumOff val="43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700478"/>
                <a:satOff val="-184"/>
                <a:lumOff val="43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700478"/>
                <a:satOff val="-184"/>
                <a:lumOff val="43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Den bagfra kommende vælger sikkert spor </a:t>
          </a:r>
          <a:endParaRPr lang="en-US" sz="2000" kern="1200"/>
        </a:p>
      </dsp:txBody>
      <dsp:txXfrm>
        <a:off x="23988" y="1132748"/>
        <a:ext cx="6618857" cy="443424"/>
      </dsp:txXfrm>
    </dsp:sp>
    <dsp:sp modelId="{EE29866D-040E-48F7-9A44-DA065380E5A4}">
      <dsp:nvSpPr>
        <dsp:cNvPr id="0" name=""/>
        <dsp:cNvSpPr/>
      </dsp:nvSpPr>
      <dsp:spPr>
        <a:xfrm>
          <a:off x="0" y="1657760"/>
          <a:ext cx="6666833" cy="491400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Overhal, men tag hensyn</a:t>
          </a:r>
          <a:endParaRPr lang="en-US" sz="2000" kern="1200"/>
        </a:p>
      </dsp:txBody>
      <dsp:txXfrm>
        <a:off x="23988" y="1681748"/>
        <a:ext cx="6618857" cy="443424"/>
      </dsp:txXfrm>
    </dsp:sp>
    <dsp:sp modelId="{B5E9E879-6DB5-4827-A96F-D997DC82EDCF}">
      <dsp:nvSpPr>
        <dsp:cNvPr id="0" name=""/>
        <dsp:cNvSpPr/>
      </dsp:nvSpPr>
      <dsp:spPr>
        <a:xfrm>
          <a:off x="0" y="2206760"/>
          <a:ext cx="6666833" cy="491400"/>
        </a:xfrm>
        <a:prstGeom prst="roundRect">
          <a:avLst/>
        </a:prstGeom>
        <a:gradFill rotWithShape="0">
          <a:gsLst>
            <a:gs pos="0">
              <a:schemeClr val="accent5">
                <a:hueOff val="-5400955"/>
                <a:satOff val="-367"/>
                <a:lumOff val="8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00955"/>
                <a:satOff val="-367"/>
                <a:lumOff val="8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00955"/>
                <a:satOff val="-367"/>
                <a:lumOff val="8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Orienter dig rundt før du sætter i gang</a:t>
          </a:r>
          <a:endParaRPr lang="en-US" sz="2000" kern="1200"/>
        </a:p>
      </dsp:txBody>
      <dsp:txXfrm>
        <a:off x="23988" y="2230748"/>
        <a:ext cx="6618857" cy="443424"/>
      </dsp:txXfrm>
    </dsp:sp>
    <dsp:sp modelId="{9B52493F-8163-493B-9613-7DFE17E3A627}">
      <dsp:nvSpPr>
        <dsp:cNvPr id="0" name=""/>
        <dsp:cNvSpPr/>
      </dsp:nvSpPr>
      <dsp:spPr>
        <a:xfrm>
          <a:off x="0" y="2755759"/>
          <a:ext cx="6666833" cy="491400"/>
        </a:xfrm>
        <a:prstGeom prst="roundRect">
          <a:avLst/>
        </a:prstGeom>
        <a:gradFill rotWithShape="0">
          <a:gsLst>
            <a:gs pos="0">
              <a:schemeClr val="accent5">
                <a:hueOff val="-6751195"/>
                <a:satOff val="-459"/>
                <a:lumOff val="108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1195"/>
                <a:satOff val="-459"/>
                <a:lumOff val="108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1195"/>
                <a:satOff val="-459"/>
                <a:lumOff val="108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Stands ikke unødvendigt på pisten, kør ud til siden</a:t>
          </a:r>
          <a:endParaRPr lang="en-US" sz="2000" kern="1200"/>
        </a:p>
      </dsp:txBody>
      <dsp:txXfrm>
        <a:off x="23988" y="2779747"/>
        <a:ext cx="6618857" cy="443424"/>
      </dsp:txXfrm>
    </dsp:sp>
    <dsp:sp modelId="{03C9A771-0EDA-4233-8BE2-75202D5654C4}">
      <dsp:nvSpPr>
        <dsp:cNvPr id="0" name=""/>
        <dsp:cNvSpPr/>
      </dsp:nvSpPr>
      <dsp:spPr>
        <a:xfrm>
          <a:off x="0" y="3304759"/>
          <a:ext cx="6666833" cy="491400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Gå ikke på pisten, kør på ski</a:t>
          </a:r>
          <a:endParaRPr lang="en-US" sz="2000" kern="1200"/>
        </a:p>
      </dsp:txBody>
      <dsp:txXfrm>
        <a:off x="23988" y="3328747"/>
        <a:ext cx="6618857" cy="443424"/>
      </dsp:txXfrm>
    </dsp:sp>
    <dsp:sp modelId="{10114867-6AFE-4AFE-A266-FF08A90DDDC0}">
      <dsp:nvSpPr>
        <dsp:cNvPr id="0" name=""/>
        <dsp:cNvSpPr/>
      </dsp:nvSpPr>
      <dsp:spPr>
        <a:xfrm>
          <a:off x="0" y="3853760"/>
          <a:ext cx="6666833" cy="491400"/>
        </a:xfrm>
        <a:prstGeom prst="roundRect">
          <a:avLst/>
        </a:prstGeom>
        <a:gradFill rotWithShape="0">
          <a:gsLst>
            <a:gs pos="0">
              <a:schemeClr val="accent5">
                <a:hueOff val="-9451672"/>
                <a:satOff val="-642"/>
                <a:lumOff val="15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451672"/>
                <a:satOff val="-642"/>
                <a:lumOff val="15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451672"/>
                <a:satOff val="-642"/>
                <a:lumOff val="15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Respekter og overhold skiltning</a:t>
          </a:r>
          <a:endParaRPr lang="en-US" sz="2000" kern="1200"/>
        </a:p>
      </dsp:txBody>
      <dsp:txXfrm>
        <a:off x="23988" y="3877748"/>
        <a:ext cx="6618857" cy="443424"/>
      </dsp:txXfrm>
    </dsp:sp>
    <dsp:sp modelId="{E438C76B-0689-4B5F-8AE3-6F0A90F27001}">
      <dsp:nvSpPr>
        <dsp:cNvPr id="0" name=""/>
        <dsp:cNvSpPr/>
      </dsp:nvSpPr>
      <dsp:spPr>
        <a:xfrm>
          <a:off x="0" y="4402760"/>
          <a:ext cx="6666833" cy="491400"/>
        </a:xfrm>
        <a:prstGeom prst="roundRect">
          <a:avLst/>
        </a:prstGeom>
        <a:gradFill rotWithShape="0">
          <a:gsLst>
            <a:gs pos="0">
              <a:schemeClr val="accent5">
                <a:hueOff val="-10801911"/>
                <a:satOff val="-734"/>
                <a:lumOff val="17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01911"/>
                <a:satOff val="-734"/>
                <a:lumOff val="17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01911"/>
                <a:satOff val="-734"/>
                <a:lumOff val="17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Hjælp ved uheld</a:t>
          </a:r>
          <a:endParaRPr lang="en-US" sz="2000" kern="1200"/>
        </a:p>
      </dsp:txBody>
      <dsp:txXfrm>
        <a:off x="23988" y="4426748"/>
        <a:ext cx="6618857" cy="443424"/>
      </dsp:txXfrm>
    </dsp:sp>
    <dsp:sp modelId="{6E24835C-488F-4F6D-80A7-18836787190B}">
      <dsp:nvSpPr>
        <dsp:cNvPr id="0" name=""/>
        <dsp:cNvSpPr/>
      </dsp:nvSpPr>
      <dsp:spPr>
        <a:xfrm>
          <a:off x="0" y="4951760"/>
          <a:ext cx="6666833" cy="49140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Identificer dig selv ved en ulykke</a:t>
          </a:r>
          <a:endParaRPr lang="en-US" sz="2000" kern="1200"/>
        </a:p>
      </dsp:txBody>
      <dsp:txXfrm>
        <a:off x="23988" y="4975748"/>
        <a:ext cx="6618857" cy="443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4DFCCA-48FE-B38B-2417-70F7E2FDA2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7B1A109-5451-2692-33E1-EFDDCD0E6A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8A8A710-9B74-3180-A9AC-486177703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202F-3AEE-4259-B5FB-1C41ED4C1542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4E45335-6C48-F04A-78F9-09CFDF522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5B43F69-7E0B-FB9C-4161-2C1FFA51B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1119-EDBB-41B2-B3FF-6C086A2B815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7157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D6FC0F-A61D-ADD4-F954-279817EA6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2B7D039-A075-F206-5AE8-84C07167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65B981F-D644-EACF-3FEC-60637BF66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202F-3AEE-4259-B5FB-1C41ED4C1542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14E14D9-7D91-6B83-D73C-79073B3D6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4D8D317-5D2C-DEB1-A027-5564D2CE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1119-EDBB-41B2-B3FF-6C086A2B815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43515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00D6A91-D62C-135B-E30B-BD4AA91918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DA084352-843D-41A0-3050-F34CE0458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3E9C387-1F4A-18CD-9146-0F26CCA99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202F-3AEE-4259-B5FB-1C41ED4C1542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D798BF0-B9CD-5C11-5BA0-A089EDB10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5CEA9B-BD79-5B74-0C2E-751283254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1119-EDBB-41B2-B3FF-6C086A2B815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13751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33002F-8E15-4089-B24A-F8DED5281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DE243F9-3660-D2E7-CDD2-0C319AEE7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CF320FB-B978-36B7-D9B0-EE1347077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202F-3AEE-4259-B5FB-1C41ED4C1542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16923C5-2342-DF39-A1DF-613355305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8779213-F9A6-E7F2-E8F8-A450468BA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1119-EDBB-41B2-B3FF-6C086A2B815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0308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223BD0-D2F3-9701-5F11-A2170B40F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0B1E3B5-DDA3-3E6D-B742-D03E73E01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CD30833-738C-C627-4B05-B71455E7C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202F-3AEE-4259-B5FB-1C41ED4C1542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8BC11C1-370C-7EBC-9C6C-1FA3B582D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D098080-4640-3343-FA00-C228AC7B3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1119-EDBB-41B2-B3FF-6C086A2B815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980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161532-8698-8E12-CE50-C60E60A9E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8ABCCA5-992E-DB51-994D-17C43B3BD3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92DF037-C77F-5FA9-097B-F02BB431F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AAD4134-76E5-4091-2873-7814E6F73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202F-3AEE-4259-B5FB-1C41ED4C1542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A5F7A30-1A03-A405-9C67-4EE56EBA0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31B9440-C2A1-5DCF-B3E7-8616907EB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1119-EDBB-41B2-B3FF-6C086A2B815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3082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E8F5EE-09B8-EAF7-DB16-E21AB0A95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25A3CD7-C795-2CAF-2CCC-AFBDB64191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0B3182F-D743-3CDF-CD2B-44A76C2637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6EC8FF45-09C4-D7ED-D983-4FDB790D3E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651D9A5D-ACAE-051A-E416-38D422ED58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515033D-EA57-84EE-B5E2-E02634464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202F-3AEE-4259-B5FB-1C41ED4C1542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BE9D72F-12FB-1673-68A5-70DE840BC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0AB186C0-6C4B-D540-8126-8515AD3D3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1119-EDBB-41B2-B3FF-6C086A2B815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3843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2E4CF7-E2D1-3FC3-0AC4-042BD2E5D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E1B6AAB-A6C5-ABAE-465F-113913789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202F-3AEE-4259-B5FB-1C41ED4C1542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FE56B31-D3BC-E263-3798-381360E35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AFE6005-EF0A-A7E2-3C21-6E928F811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1119-EDBB-41B2-B3FF-6C086A2B815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07665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1B50986E-972F-38AB-E5C3-2BD0228B5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202F-3AEE-4259-B5FB-1C41ED4C1542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F11C61B9-746E-2B05-BD12-7C987BC7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85FDEE3-6CC9-F3F2-8624-55C16D369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1119-EDBB-41B2-B3FF-6C086A2B815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386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0D100A-7CCE-C2CC-A1DB-80EB63B6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53B2E64-8F00-737A-AE3D-67D74F5A0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65D4414-DA75-E992-161E-7C02B7928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6937C12-114F-AAFD-B78B-A301F87ED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202F-3AEE-4259-B5FB-1C41ED4C1542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A6047DC-8636-B187-B407-409B7E684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DB7A64A-19CC-C0EB-3242-E634EB71E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1119-EDBB-41B2-B3FF-6C086A2B815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49578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8A3DA-6E16-5154-3FED-E898C40F6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A3BAFEEC-E85B-FE23-B4DE-DECAE6AB12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5233B0F-E4D4-86B5-797A-5BB0D8E9AA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71395C5-7F89-5537-EE20-744A6FD26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202F-3AEE-4259-B5FB-1C41ED4C1542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AC53368-FEA8-8B34-22EC-615330E3B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9AD004C-BBB2-2D20-293D-9C075C45B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21119-EDBB-41B2-B3FF-6C086A2B815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11496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9004FF22-CD7B-6759-5D29-66AC78CCF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B966DF4-6697-337A-32FF-A25261154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DB53DF1-F021-F08A-1F25-AD6D525CA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EA202F-3AEE-4259-B5FB-1C41ED4C1542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2D64859-F74F-AC96-987E-D81E804C5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8DF007C-4C19-DCB7-2B16-E567BA3D3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321119-EDBB-41B2-B3FF-6C086A2B815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3727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C5A4875E-8245-88C8-1B5B-A22E85FB22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592" r="1" b="17097"/>
          <a:stretch>
            <a:fillRect/>
          </a:stretch>
        </p:blipFill>
        <p:spPr>
          <a:xfrm>
            <a:off x="4267201" y="10"/>
            <a:ext cx="7924800" cy="3383270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49FEF5F0-BA4E-FC61-1F00-7E0255506E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054" r="2" b="2"/>
          <a:stretch>
            <a:fillRect/>
          </a:stretch>
        </p:blipFill>
        <p:spPr>
          <a:xfrm>
            <a:off x="4650916" y="3474720"/>
            <a:ext cx="7555832" cy="3383280"/>
          </a:xfrm>
          <a:prstGeom prst="rect">
            <a:avLst/>
          </a:prstGeom>
        </p:spPr>
      </p:pic>
      <p:sp useBgFill="1">
        <p:nvSpPr>
          <p:cNvPr id="19" name="Freeform: Shape 13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B92313-9586-49ED-6CBD-4C4884C81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09600"/>
            <a:ext cx="3992700" cy="3877197"/>
          </a:xfrm>
        </p:spPr>
        <p:txBody>
          <a:bodyPr>
            <a:normAutofit/>
          </a:bodyPr>
          <a:lstStyle/>
          <a:p>
            <a:pPr algn="l"/>
            <a:r>
              <a:rPr lang="da-DK" sz="4400"/>
              <a:t>Wagrain, uge 11 </a:t>
            </a:r>
            <a:br>
              <a:rPr lang="da-DK" sz="4400"/>
            </a:br>
            <a:r>
              <a:rPr lang="da-DK" sz="4400"/>
              <a:t>2026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80278D0-5CE3-9E76-0B1D-A4FD811DC9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638783"/>
            <a:ext cx="4007449" cy="1343972"/>
          </a:xfrm>
        </p:spPr>
        <p:txBody>
          <a:bodyPr>
            <a:normAutofit/>
          </a:bodyPr>
          <a:lstStyle/>
          <a:p>
            <a:pPr algn="l"/>
            <a:r>
              <a:rPr lang="da-DK"/>
              <a:t>Skimøde 25. februar 2026</a:t>
            </a:r>
          </a:p>
        </p:txBody>
      </p:sp>
    </p:spTree>
    <p:extLst>
      <p:ext uri="{BB962C8B-B14F-4D97-AF65-F5344CB8AC3E}">
        <p14:creationId xmlns:p14="http://schemas.microsoft.com/office/powerpoint/2010/main" val="166552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8D8824-1675-F14B-A1E3-C6E8C8BCB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De 10 vigtigste skiregler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2F094164-9907-2757-612F-FFE45BDE98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436039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938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F7D788E-2C1B-4EF4-8719-12613771F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452"/>
          </a:xfrm>
          <a:prstGeom prst="rect">
            <a:avLst/>
          </a:prstGeom>
          <a:solidFill>
            <a:srgbClr val="40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2D0BC6-8F90-AD3E-AFB4-5362D465F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49" y="3499076"/>
            <a:ext cx="6053558" cy="2424774"/>
          </a:xfrm>
        </p:spPr>
        <p:txBody>
          <a:bodyPr>
            <a:normAutofit/>
          </a:bodyPr>
          <a:lstStyle/>
          <a:p>
            <a:r>
              <a:rPr lang="da-DK">
                <a:solidFill>
                  <a:srgbClr val="FFFFFF"/>
                </a:solidFill>
              </a:rPr>
              <a:t>Kontaktperson i lufthavnen og på rejsen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C54E824-C0F4-480B-BC88-689F50C45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8DEA6A1-FC5C-4E6E-BBBF-7E472949B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6AAAC3B-1954-46B7-BBAC-27DFF5B52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9395" y="0"/>
            <a:ext cx="4023360" cy="2980240"/>
          </a:xfrm>
          <a:custGeom>
            <a:avLst/>
            <a:gdLst>
              <a:gd name="connsiteX0" fmla="*/ 248676 w 4023360"/>
              <a:gd name="connsiteY0" fmla="*/ 0 h 2980240"/>
              <a:gd name="connsiteX1" fmla="*/ 3774684 w 4023360"/>
              <a:gd name="connsiteY1" fmla="*/ 0 h 2980240"/>
              <a:gd name="connsiteX2" fmla="*/ 3780561 w 4023360"/>
              <a:gd name="connsiteY2" fmla="*/ 9674 h 2980240"/>
              <a:gd name="connsiteX3" fmla="*/ 4023360 w 4023360"/>
              <a:gd name="connsiteY3" fmla="*/ 968560 h 2980240"/>
              <a:gd name="connsiteX4" fmla="*/ 2011680 w 4023360"/>
              <a:gd name="connsiteY4" fmla="*/ 2980240 h 2980240"/>
              <a:gd name="connsiteX5" fmla="*/ 0 w 4023360"/>
              <a:gd name="connsiteY5" fmla="*/ 968560 h 2980240"/>
              <a:gd name="connsiteX6" fmla="*/ 242799 w 4023360"/>
              <a:gd name="connsiteY6" fmla="*/ 9674 h 298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F5FDC63-D96E-5A93-F1F0-0661B0730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5161" y="356187"/>
            <a:ext cx="2878409" cy="1792281"/>
          </a:xfrm>
        </p:spPr>
        <p:txBody>
          <a:bodyPr anchor="ctr">
            <a:normAutofit/>
          </a:bodyPr>
          <a:lstStyle/>
          <a:p>
            <a:r>
              <a:rPr lang="da-DK" sz="1600" u="sng"/>
              <a:t>Margrethe</a:t>
            </a:r>
            <a:r>
              <a:rPr lang="da-DK" sz="1600"/>
              <a:t>:</a:t>
            </a:r>
          </a:p>
          <a:p>
            <a:pPr lvl="1"/>
            <a:r>
              <a:rPr lang="da-DK" sz="1600"/>
              <a:t>Clara</a:t>
            </a:r>
          </a:p>
          <a:p>
            <a:pPr lvl="1"/>
            <a:r>
              <a:rPr lang="da-DK" sz="1600"/>
              <a:t>Esther</a:t>
            </a:r>
          </a:p>
          <a:p>
            <a:pPr lvl="1"/>
            <a:r>
              <a:rPr lang="da-DK" sz="1600"/>
              <a:t>Vigdis</a:t>
            </a:r>
          </a:p>
          <a:p>
            <a:pPr lvl="1"/>
            <a:r>
              <a:rPr lang="da-DK" sz="1600"/>
              <a:t>Kamille</a:t>
            </a:r>
          </a:p>
          <a:p>
            <a:pPr lvl="1"/>
            <a:r>
              <a:rPr lang="da-DK" sz="1600"/>
              <a:t>Anna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5AD6500-BB62-4AAC-9D2F-C10DDC90C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897" y="1584494"/>
            <a:ext cx="4375105" cy="5273507"/>
          </a:xfrm>
          <a:custGeom>
            <a:avLst/>
            <a:gdLst>
              <a:gd name="connsiteX0" fmla="*/ 2921508 w 4375105"/>
              <a:gd name="connsiteY0" fmla="*/ 0 h 5273507"/>
              <a:gd name="connsiteX1" fmla="*/ 4314072 w 4375105"/>
              <a:gd name="connsiteY1" fmla="*/ 352611 h 5273507"/>
              <a:gd name="connsiteX2" fmla="*/ 4375105 w 4375105"/>
              <a:gd name="connsiteY2" fmla="*/ 389689 h 5273507"/>
              <a:gd name="connsiteX3" fmla="*/ 4375105 w 4375105"/>
              <a:gd name="connsiteY3" fmla="*/ 5273507 h 5273507"/>
              <a:gd name="connsiteX4" fmla="*/ 1193705 w 4375105"/>
              <a:gd name="connsiteY4" fmla="*/ 5273507 h 5273507"/>
              <a:gd name="connsiteX5" fmla="*/ 1063158 w 4375105"/>
              <a:gd name="connsiteY5" fmla="*/ 5175886 h 5273507"/>
              <a:gd name="connsiteX6" fmla="*/ 0 w 4375105"/>
              <a:gd name="connsiteY6" fmla="*/ 2921508 h 5273507"/>
              <a:gd name="connsiteX7" fmla="*/ 2921508 w 4375105"/>
              <a:gd name="connsiteY7" fmla="*/ 0 h 527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CEAEBF7-2453-87E7-71A3-5F55C0487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6139" y="3143438"/>
            <a:ext cx="3474621" cy="2780412"/>
          </a:xfrm>
        </p:spPr>
        <p:txBody>
          <a:bodyPr anchor="ctr">
            <a:normAutofit/>
          </a:bodyPr>
          <a:lstStyle/>
          <a:p>
            <a:r>
              <a:rPr lang="da-DK" sz="2000" u="sng"/>
              <a:t>Camilla og Pia</a:t>
            </a:r>
            <a:r>
              <a:rPr lang="da-DK" sz="2000"/>
              <a:t>:</a:t>
            </a:r>
          </a:p>
          <a:p>
            <a:pPr lvl="1"/>
            <a:r>
              <a:rPr lang="da-DK" sz="2000"/>
              <a:t>Elliot</a:t>
            </a:r>
          </a:p>
          <a:p>
            <a:pPr lvl="1"/>
            <a:r>
              <a:rPr lang="da-DK" sz="2000"/>
              <a:t>Marcus</a:t>
            </a:r>
          </a:p>
          <a:p>
            <a:pPr lvl="1"/>
            <a:r>
              <a:rPr lang="da-DK" sz="2000"/>
              <a:t>Valde</a:t>
            </a:r>
          </a:p>
          <a:p>
            <a:pPr lvl="1"/>
            <a:r>
              <a:rPr lang="da-DK" sz="2000"/>
              <a:t>Pelle</a:t>
            </a:r>
          </a:p>
          <a:p>
            <a:pPr lvl="1"/>
            <a:r>
              <a:rPr lang="da-DK" sz="2000"/>
              <a:t>Jacob</a:t>
            </a:r>
          </a:p>
        </p:txBody>
      </p:sp>
    </p:spTree>
    <p:extLst>
      <p:ext uri="{BB962C8B-B14F-4D97-AF65-F5344CB8AC3E}">
        <p14:creationId xmlns:p14="http://schemas.microsoft.com/office/powerpoint/2010/main" val="946033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2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2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1EC8737-5C72-3C97-C96C-117345BD8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412489"/>
            <a:ext cx="2871095" cy="2127124"/>
          </a:xfrm>
        </p:spPr>
        <p:txBody>
          <a:bodyPr anchor="t">
            <a:normAutofit/>
          </a:bodyPr>
          <a:lstStyle/>
          <a:p>
            <a:r>
              <a:rPr lang="da-DK" sz="3600">
                <a:solidFill>
                  <a:schemeClr val="bg1"/>
                </a:solidFill>
              </a:rPr>
              <a:t>Kontaktperson i lufthavnen og på rejsen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1E9DFC8-C3E3-C24C-9E0F-7F56DD249B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8993" y="1412489"/>
            <a:ext cx="2926080" cy="4363844"/>
          </a:xfrm>
        </p:spPr>
        <p:txBody>
          <a:bodyPr>
            <a:normAutofit/>
          </a:bodyPr>
          <a:lstStyle/>
          <a:p>
            <a:r>
              <a:rPr lang="da-DK" sz="2000" u="sng"/>
              <a:t>Kim og Annie</a:t>
            </a:r>
            <a:r>
              <a:rPr lang="da-DK" sz="2000"/>
              <a:t>:</a:t>
            </a:r>
          </a:p>
          <a:p>
            <a:pPr lvl="1"/>
            <a:r>
              <a:rPr lang="da-DK" sz="2000"/>
              <a:t>Elvis</a:t>
            </a:r>
          </a:p>
          <a:p>
            <a:pPr lvl="1"/>
            <a:r>
              <a:rPr lang="da-DK" sz="2000"/>
              <a:t>Sebastian</a:t>
            </a:r>
          </a:p>
          <a:p>
            <a:pPr lvl="1"/>
            <a:r>
              <a:rPr lang="da-DK" sz="2000"/>
              <a:t>Mark</a:t>
            </a:r>
          </a:p>
          <a:p>
            <a:pPr lvl="1"/>
            <a:r>
              <a:rPr lang="da-DK" sz="2000"/>
              <a:t>Nicklas</a:t>
            </a:r>
          </a:p>
          <a:p>
            <a:pPr lvl="1"/>
            <a:r>
              <a:rPr lang="da-DK" sz="2000"/>
              <a:t>Matti</a:t>
            </a:r>
          </a:p>
          <a:p>
            <a:pPr lvl="1"/>
            <a:r>
              <a:rPr lang="da-DK" sz="2000"/>
              <a:t>Valdemar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3BA68EB-DB32-4AB4-92B3-E4E1169C8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2926080" cy="4363844"/>
          </a:xfrm>
        </p:spPr>
        <p:txBody>
          <a:bodyPr>
            <a:normAutofit/>
          </a:bodyPr>
          <a:lstStyle/>
          <a:p>
            <a:r>
              <a:rPr lang="da-DK" sz="2000" u="sng"/>
              <a:t>Kit</a:t>
            </a:r>
            <a:r>
              <a:rPr lang="da-DK" sz="2000"/>
              <a:t>:</a:t>
            </a:r>
          </a:p>
          <a:p>
            <a:pPr lvl="1"/>
            <a:r>
              <a:rPr lang="da-DK" sz="2000"/>
              <a:t>Dea</a:t>
            </a:r>
          </a:p>
          <a:p>
            <a:pPr lvl="1"/>
            <a:r>
              <a:rPr lang="da-DK" sz="2000"/>
              <a:t>Sigrid</a:t>
            </a:r>
          </a:p>
          <a:p>
            <a:pPr lvl="1"/>
            <a:r>
              <a:rPr lang="da-DK" sz="2000"/>
              <a:t>Pernille</a:t>
            </a:r>
          </a:p>
          <a:p>
            <a:pPr lvl="1"/>
            <a:r>
              <a:rPr lang="da-DK" sz="2000"/>
              <a:t>Naya</a:t>
            </a:r>
          </a:p>
          <a:p>
            <a:pPr lvl="1"/>
            <a:r>
              <a:rPr lang="da-DK" sz="2000"/>
              <a:t>Elvira</a:t>
            </a:r>
          </a:p>
          <a:p>
            <a:pPr lvl="1"/>
            <a:r>
              <a:rPr lang="da-DK" sz="2000"/>
              <a:t>Mathilde</a:t>
            </a:r>
          </a:p>
        </p:txBody>
      </p:sp>
    </p:spTree>
    <p:extLst>
      <p:ext uri="{BB962C8B-B14F-4D97-AF65-F5344CB8AC3E}">
        <p14:creationId xmlns:p14="http://schemas.microsoft.com/office/powerpoint/2010/main" val="37833264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13">
            <a:extLst>
              <a:ext uri="{FF2B5EF4-FFF2-40B4-BE49-F238E27FC236}">
                <a16:creationId xmlns:a16="http://schemas.microsoft.com/office/drawing/2014/main" id="{7E734232-46A8-4884-9A59-B7E3BA4BC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lede 2" descr="Et billede, der indeholder udendørs, sne, fodtøj, person&#10;&#10;AI-genereret indhold kan være ukorrekt.">
            <a:extLst>
              <a:ext uri="{FF2B5EF4-FFF2-40B4-BE49-F238E27FC236}">
                <a16:creationId xmlns:a16="http://schemas.microsoft.com/office/drawing/2014/main" id="{B8C330BD-AD56-709B-FFA8-C72402C16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r="15099"/>
          <a:stretch>
            <a:fillRect/>
          </a:stretch>
        </p:blipFill>
        <p:spPr>
          <a:xfrm rot="5400000">
            <a:off x="-216105" y="207735"/>
            <a:ext cx="4470815" cy="4038603"/>
          </a:xfrm>
          <a:prstGeom prst="rect">
            <a:avLst/>
          </a:prstGeom>
        </p:spPr>
      </p:pic>
      <p:pic>
        <p:nvPicPr>
          <p:cNvPr id="9" name="Billede 8" descr="Et billede, der indeholder udendørs, person, sne, fodtøj&#10;&#10;AI-genereret indhold kan være ukorrekt.">
            <a:extLst>
              <a:ext uri="{FF2B5EF4-FFF2-40B4-BE49-F238E27FC236}">
                <a16:creationId xmlns:a16="http://schemas.microsoft.com/office/drawing/2014/main" id="{DD60523C-F9F1-5A7B-FEBE-C168B97E8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5" r="18387" b="2"/>
          <a:stretch>
            <a:fillRect/>
          </a:stretch>
        </p:blipFill>
        <p:spPr>
          <a:xfrm>
            <a:off x="4038600" y="-8371"/>
            <a:ext cx="4076700" cy="4470815"/>
          </a:xfrm>
          <a:prstGeom prst="rect">
            <a:avLst/>
          </a:prstGeom>
        </p:spPr>
      </p:pic>
      <p:pic>
        <p:nvPicPr>
          <p:cNvPr id="7" name="Billede 6" descr="Et billede, der indeholder udendørs, sne, person, fodtøj&#10;&#10;AI-genereret indhold kan være ukorrekt.">
            <a:extLst>
              <a:ext uri="{FF2B5EF4-FFF2-40B4-BE49-F238E27FC236}">
                <a16:creationId xmlns:a16="http://schemas.microsoft.com/office/drawing/2014/main" id="{84C6BD67-D8F4-379F-4D50-F66965F4FA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49"/>
          <a:stretch>
            <a:fillRect/>
          </a:stretch>
        </p:blipFill>
        <p:spPr>
          <a:xfrm rot="5400000">
            <a:off x="7918234" y="188686"/>
            <a:ext cx="4470815" cy="4076700"/>
          </a:xfrm>
          <a:prstGeom prst="rect">
            <a:avLst/>
          </a:prstGeom>
        </p:spPr>
      </p:pic>
      <p:sp>
        <p:nvSpPr>
          <p:cNvPr id="29" name="Rectangle 15">
            <a:extLst>
              <a:ext uri="{FF2B5EF4-FFF2-40B4-BE49-F238E27FC236}">
                <a16:creationId xmlns:a16="http://schemas.microsoft.com/office/drawing/2014/main" id="{D346B8D2-3218-41A5-B817-9ABFB108C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462444"/>
            <a:ext cx="12191998" cy="2394056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51E014CA-4279-4E70-AC56-0BBEBF92C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4464543"/>
            <a:ext cx="8115300" cy="23919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19">
            <a:extLst>
              <a:ext uri="{FF2B5EF4-FFF2-40B4-BE49-F238E27FC236}">
                <a16:creationId xmlns:a16="http://schemas.microsoft.com/office/drawing/2014/main" id="{28B3DCF8-9D1E-4907-B1EC-98D11BC16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636" y="4462444"/>
            <a:ext cx="12196636" cy="2394056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21">
            <a:extLst>
              <a:ext uri="{FF2B5EF4-FFF2-40B4-BE49-F238E27FC236}">
                <a16:creationId xmlns:a16="http://schemas.microsoft.com/office/drawing/2014/main" id="{88D6B9EF-FF47-487C-8B82-F9F2B9A54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7" y="4466372"/>
            <a:ext cx="4076697" cy="2390128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F132CC3B-51BD-4247-90B0-17E297F81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4469521"/>
            <a:ext cx="12192001" cy="193337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25">
            <a:extLst>
              <a:ext uri="{FF2B5EF4-FFF2-40B4-BE49-F238E27FC236}">
                <a16:creationId xmlns:a16="http://schemas.microsoft.com/office/drawing/2014/main" id="{0205AFEB-6768-4A82-A0F0-8F9CDD993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6748954" y="2254165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31000">
                <a:schemeClr val="accent1">
                  <a:alpha val="0"/>
                </a:schemeClr>
              </a:gs>
              <a:gs pos="85000">
                <a:schemeClr val="accent1">
                  <a:alpha val="13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2B08141-E05A-E419-5A75-EE7CF5624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8" y="4905954"/>
            <a:ext cx="9448802" cy="86431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 ses i lufthavnen </a:t>
            </a: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</a:t>
            </a: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D30D4EB-85B6-3F4D-AD94-1A9505B80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6" y="5777349"/>
            <a:ext cx="9448803" cy="42227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Lørdag den 7. marts </a:t>
            </a:r>
            <a:r>
              <a:rPr lang="en-US" sz="2000" b="1" u="sng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senest</a:t>
            </a:r>
            <a:r>
              <a:rPr lang="en-US"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kl. 7.30</a:t>
            </a:r>
          </a:p>
        </p:txBody>
      </p:sp>
    </p:spTree>
    <p:extLst>
      <p:ext uri="{BB962C8B-B14F-4D97-AF65-F5344CB8AC3E}">
        <p14:creationId xmlns:p14="http://schemas.microsoft.com/office/powerpoint/2010/main" val="2048958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6A1BD89-CB77-79A5-3CEB-2818D3E6791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FA2CD4-8322-5004-C8CB-35F519016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a-DK" dirty="0"/>
              <a:t>Afgang og hjemkomst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3E027F45-D99C-816B-E624-7BCAD414A2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10506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57615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163B97-ECC5-74E2-92AB-600996F69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da-DK" sz="4000"/>
              <a:t>Praktiske ting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C8C157F-5231-4DA0-7212-2BFBC00C7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r>
              <a:rPr lang="da-DK" sz="2000"/>
              <a:t>Pakkeseddel</a:t>
            </a:r>
          </a:p>
          <a:p>
            <a:pPr lvl="1"/>
            <a:r>
              <a:rPr lang="da-DK" sz="2000"/>
              <a:t>1 stk. bagage, max. 15 kg</a:t>
            </a:r>
          </a:p>
          <a:p>
            <a:pPr lvl="1"/>
            <a:r>
              <a:rPr lang="da-DK" sz="2000"/>
              <a:t>1 stk. håndbagage, max.  5 kg</a:t>
            </a:r>
          </a:p>
          <a:p>
            <a:endParaRPr lang="da-DK" sz="2000"/>
          </a:p>
          <a:p>
            <a:r>
              <a:rPr lang="da-DK" sz="2000"/>
              <a:t>Forældreseddel</a:t>
            </a:r>
          </a:p>
          <a:p>
            <a:endParaRPr lang="da-DK" sz="2000"/>
          </a:p>
          <a:p>
            <a:r>
              <a:rPr lang="da-DK" sz="2000"/>
              <a:t>Ski-rejseforsikring – alle skal </a:t>
            </a:r>
            <a:r>
              <a:rPr lang="da-DK" sz="2000" b="1" i="1" u="sng"/>
              <a:t>selv</a:t>
            </a:r>
            <a:r>
              <a:rPr lang="da-DK" sz="2000"/>
              <a:t> sørge for den!</a:t>
            </a:r>
          </a:p>
          <a:p>
            <a:endParaRPr lang="da-DK" sz="2000"/>
          </a:p>
          <a:p>
            <a:r>
              <a:rPr lang="da-DK" sz="2000"/>
              <a:t>Blåt sygesikringsbevis </a:t>
            </a:r>
            <a:r>
              <a:rPr lang="da-DK" sz="2000" b="1" u="sng"/>
              <a:t>SKAL</a:t>
            </a:r>
            <a:r>
              <a:rPr lang="da-DK" sz="2000"/>
              <a:t> medbringes</a:t>
            </a:r>
          </a:p>
        </p:txBody>
      </p:sp>
      <p:pic>
        <p:nvPicPr>
          <p:cNvPr id="14" name="Picture 4" descr="Snowboard i sne">
            <a:extLst>
              <a:ext uri="{FF2B5EF4-FFF2-40B4-BE49-F238E27FC236}">
                <a16:creationId xmlns:a16="http://schemas.microsoft.com/office/drawing/2014/main" id="{16F77D82-959F-94C2-9455-49EEB3FCB2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242" r="31922"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7915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25A207CA-EC89-A06D-7734-CE1BAA21E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4822" b="1122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33F2DE6-7703-41EA-E1CC-E80FCE178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Hotel Kirchboden, Wagrain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190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8DC8C0-1ED9-7652-D647-4900CC038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da-DK" sz="5400"/>
              <a:t>Flere praktiske ting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Pladsholder til indhold 2">
            <a:extLst>
              <a:ext uri="{FF2B5EF4-FFF2-40B4-BE49-F238E27FC236}">
                <a16:creationId xmlns:a16="http://schemas.microsoft.com/office/drawing/2014/main" id="{810C2F21-9E6A-0986-E1F1-B337AA2AA7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9285735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7351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A786DF-34E5-CE6A-F3B7-7367B9721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da-DK" sz="4000"/>
              <a:t>En typisk dag i Østrig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C2F3A3-06C3-97C0-8F8F-B8A850BFA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r>
              <a:rPr lang="da-DK" sz="2000" dirty="0"/>
              <a:t>Vækkes ca. 7.30 + besøg af voksen på værelset</a:t>
            </a:r>
          </a:p>
          <a:p>
            <a:pPr lvl="1"/>
            <a:r>
              <a:rPr lang="da-DK" sz="2000" dirty="0"/>
              <a:t>Blodsukker, </a:t>
            </a:r>
            <a:r>
              <a:rPr lang="da-DK" sz="2000" b="1" dirty="0"/>
              <a:t>SOLCREME!</a:t>
            </a:r>
          </a:p>
          <a:p>
            <a:pPr lvl="1"/>
            <a:endParaRPr lang="da-DK" sz="2000" b="1" dirty="0"/>
          </a:p>
          <a:p>
            <a:r>
              <a:rPr lang="da-DK" sz="2000" dirty="0"/>
              <a:t>Morgenmad fra kl. 7.30 + selv smøre madpakke</a:t>
            </a:r>
          </a:p>
          <a:p>
            <a:endParaRPr lang="da-DK" sz="2000" dirty="0"/>
          </a:p>
          <a:p>
            <a:r>
              <a:rPr lang="da-DK" sz="2000" dirty="0"/>
              <a:t>Afgang fra hotellet kl. 8.45 i grupper</a:t>
            </a:r>
          </a:p>
        </p:txBody>
      </p:sp>
      <p:pic>
        <p:nvPicPr>
          <p:cNvPr id="5" name="Picture 4" descr="Et morgenmad">
            <a:extLst>
              <a:ext uri="{FF2B5EF4-FFF2-40B4-BE49-F238E27FC236}">
                <a16:creationId xmlns:a16="http://schemas.microsoft.com/office/drawing/2014/main" id="{662A4B10-3D55-FD99-264A-F7C682F982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06" r="23593" b="-2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97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F51729-E424-4F46-F9D1-E0A0C1E7855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266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274AF7-7FE9-F814-95AF-F5CD7B0CB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a-DK"/>
              <a:t>En typisk dag i Østrig</a:t>
            </a:r>
            <a:endParaRPr lang="da-DK" dirty="0"/>
          </a:p>
        </p:txBody>
      </p:sp>
      <p:graphicFrame>
        <p:nvGraphicFramePr>
          <p:cNvPr id="13" name="Pladsholder til indhold 2">
            <a:extLst>
              <a:ext uri="{FF2B5EF4-FFF2-40B4-BE49-F238E27FC236}">
                <a16:creationId xmlns:a16="http://schemas.microsoft.com/office/drawing/2014/main" id="{DDE37078-97F6-B6C9-FB5E-9C182B9947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70118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1152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12D2447-D355-F882-CCF3-CFB7BEC77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da-DK" sz="5400"/>
              <a:t>Mad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11AB448-CB4F-8A89-A3DA-C8B4D5D09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368602" cy="3320668"/>
          </a:xfrm>
        </p:spPr>
        <p:txBody>
          <a:bodyPr>
            <a:normAutofit/>
          </a:bodyPr>
          <a:lstStyle/>
          <a:p>
            <a:r>
              <a:rPr lang="da-DK" sz="1700" dirty="0"/>
              <a:t>Morgenbuffet + selv smøre madpakke</a:t>
            </a:r>
          </a:p>
          <a:p>
            <a:endParaRPr lang="da-DK" sz="1700" dirty="0"/>
          </a:p>
          <a:p>
            <a:r>
              <a:rPr lang="da-DK" sz="1700" dirty="0"/>
              <a:t>Eftermiddagskage kl. 15.30</a:t>
            </a:r>
          </a:p>
          <a:p>
            <a:endParaRPr lang="da-DK" sz="1700" dirty="0">
              <a:highlight>
                <a:srgbClr val="FFFF00"/>
              </a:highlight>
            </a:endParaRPr>
          </a:p>
          <a:p>
            <a:r>
              <a:rPr lang="da-DK" sz="1700" dirty="0"/>
              <a:t>Aftensmad kl. 18 – </a:t>
            </a:r>
            <a:r>
              <a:rPr lang="da-DK" sz="1700" u="sng" dirty="0"/>
              <a:t>også tælle kulhydrater</a:t>
            </a:r>
            <a:r>
              <a:rPr lang="da-DK" sz="1700" dirty="0"/>
              <a:t>:</a:t>
            </a:r>
          </a:p>
          <a:p>
            <a:pPr lvl="1"/>
            <a:r>
              <a:rPr lang="da-DK" sz="1700" dirty="0"/>
              <a:t>Salatbar</a:t>
            </a:r>
          </a:p>
          <a:p>
            <a:pPr lvl="1"/>
            <a:r>
              <a:rPr lang="da-DK" sz="1700" dirty="0"/>
              <a:t>Suppe</a:t>
            </a:r>
          </a:p>
          <a:p>
            <a:pPr lvl="1"/>
            <a:r>
              <a:rPr lang="da-DK" sz="1700" dirty="0"/>
              <a:t>Hovedret</a:t>
            </a:r>
          </a:p>
          <a:p>
            <a:pPr lvl="1"/>
            <a:r>
              <a:rPr lang="da-DK" sz="1700" dirty="0"/>
              <a:t>Dessert</a:t>
            </a:r>
          </a:p>
          <a:p>
            <a:pPr marL="457200" lvl="1" indent="0">
              <a:buNone/>
            </a:pPr>
            <a:endParaRPr lang="da-DK" sz="1700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FC849EEA-4187-1A69-BD51-CD5F372849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933" r="12089" b="-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79646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B5F5942E-ED69-A792-B3FB-4E26F9009D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105" r="30360"/>
          <a:stretch>
            <a:fillRect/>
          </a:stretch>
        </p:blipFill>
        <p:spPr>
          <a:xfrm>
            <a:off x="3306519" y="1587"/>
            <a:ext cx="4846882" cy="6856413"/>
          </a:xfrm>
          <a:custGeom>
            <a:avLst/>
            <a:gdLst/>
            <a:ahLst/>
            <a:cxnLst/>
            <a:rect l="l" t="t" r="r" b="b"/>
            <a:pathLst>
              <a:path w="5110407" h="6856413">
                <a:moveTo>
                  <a:pt x="121782" y="0"/>
                </a:moveTo>
                <a:lnTo>
                  <a:pt x="4731440" y="0"/>
                </a:lnTo>
                <a:lnTo>
                  <a:pt x="4775629" y="179775"/>
                </a:lnTo>
                <a:cubicBezTo>
                  <a:pt x="5052916" y="1415453"/>
                  <a:pt x="5165791" y="2739148"/>
                  <a:pt x="5084710" y="4108260"/>
                </a:cubicBezTo>
                <a:cubicBezTo>
                  <a:pt x="5038379" y="4890611"/>
                  <a:pt x="4930907" y="5650759"/>
                  <a:pt x="4768709" y="6381464"/>
                </a:cubicBezTo>
                <a:lnTo>
                  <a:pt x="4653290" y="6856413"/>
                </a:lnTo>
                <a:lnTo>
                  <a:pt x="0" y="6856413"/>
                </a:lnTo>
                <a:lnTo>
                  <a:pt x="21062" y="6803488"/>
                </a:lnTo>
                <a:cubicBezTo>
                  <a:pt x="355644" y="5917239"/>
                  <a:pt x="573134" y="4914171"/>
                  <a:pt x="636462" y="3844830"/>
                </a:cubicBezTo>
                <a:cubicBezTo>
                  <a:pt x="713862" y="2537857"/>
                  <a:pt x="550895" y="1302013"/>
                  <a:pt x="203879" y="236924"/>
                </a:cubicBez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756FD87-2C98-6C3F-707E-24ACDC879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2" y="485775"/>
            <a:ext cx="2825506" cy="5719762"/>
          </a:xfrm>
        </p:spPr>
        <p:txBody>
          <a:bodyPr>
            <a:normAutofit/>
          </a:bodyPr>
          <a:lstStyle/>
          <a:p>
            <a:r>
              <a:rPr lang="da-DK" sz="3600"/>
              <a:t>Obs!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C156E7A-F870-5B4E-35C3-3FE52EE69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6925" y="485774"/>
            <a:ext cx="3292475" cy="5719763"/>
          </a:xfrm>
        </p:spPr>
        <p:txBody>
          <a:bodyPr anchor="ctr">
            <a:normAutofit/>
          </a:bodyPr>
          <a:lstStyle/>
          <a:p>
            <a:r>
              <a:rPr lang="da-DK" sz="1800"/>
              <a:t>Du har selv ansvar for at gå i bad og tage rent tøj på</a:t>
            </a:r>
          </a:p>
          <a:p>
            <a:endParaRPr lang="da-DK" sz="1800"/>
          </a:p>
          <a:p>
            <a:r>
              <a:rPr lang="da-DK" sz="1800"/>
              <a:t>Mobiltelefon</a:t>
            </a:r>
          </a:p>
          <a:p>
            <a:pPr lvl="1"/>
            <a:r>
              <a:rPr lang="da-DK" sz="1800"/>
              <a:t>Lad vær’ med at ringe hjem og/eller ringe til jeres børn</a:t>
            </a:r>
          </a:p>
          <a:p>
            <a:pPr lvl="1"/>
            <a:r>
              <a:rPr lang="da-DK" sz="1800"/>
              <a:t>Forældre: Hold ferie fra Dexcom-app </a:t>
            </a:r>
            <a:r>
              <a:rPr lang="da-DK" sz="1800">
                <a:sym typeface="Wingdings" panose="05000000000000000000" pitchFamily="2" charset="2"/>
              </a:rPr>
              <a:t></a:t>
            </a:r>
            <a:endParaRPr lang="da-DK" sz="1800"/>
          </a:p>
          <a:p>
            <a:endParaRPr lang="da-DK" sz="1800"/>
          </a:p>
          <a:p>
            <a:r>
              <a:rPr lang="da-DK" sz="1800"/>
              <a:t>Wifi</a:t>
            </a:r>
          </a:p>
          <a:p>
            <a:pPr lvl="1"/>
            <a:r>
              <a:rPr lang="da-DK" sz="1800"/>
              <a:t>Muligt, måske lav hastighed</a:t>
            </a:r>
          </a:p>
          <a:p>
            <a:endParaRPr lang="da-DK" sz="1800"/>
          </a:p>
          <a:p>
            <a:r>
              <a:rPr lang="da-DK" sz="1800"/>
              <a:t>Svømmehal og swimmingpool på hotellet</a:t>
            </a:r>
          </a:p>
          <a:p>
            <a:pPr lvl="1"/>
            <a:r>
              <a:rPr lang="da-DK" sz="1800" b="1"/>
              <a:t>KUN med voksne!</a:t>
            </a:r>
          </a:p>
        </p:txBody>
      </p:sp>
    </p:spTree>
    <p:extLst>
      <p:ext uri="{BB962C8B-B14F-4D97-AF65-F5344CB8AC3E}">
        <p14:creationId xmlns:p14="http://schemas.microsoft.com/office/powerpoint/2010/main" val="2124137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514</Words>
  <Application>Microsoft Office PowerPoint</Application>
  <PresentationFormat>Widescreen</PresentationFormat>
  <Paragraphs>115</Paragraphs>
  <Slides>13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Wingdings</vt:lpstr>
      <vt:lpstr>Office-tema</vt:lpstr>
      <vt:lpstr>Wagrain, uge 11  2026</vt:lpstr>
      <vt:lpstr>Afgang og hjemkomst</vt:lpstr>
      <vt:lpstr>Praktiske ting</vt:lpstr>
      <vt:lpstr>Hotel Kirchboden, Wagrain</vt:lpstr>
      <vt:lpstr>Flere praktiske ting</vt:lpstr>
      <vt:lpstr>En typisk dag i Østrig</vt:lpstr>
      <vt:lpstr>En typisk dag i Østrig</vt:lpstr>
      <vt:lpstr>Mad</vt:lpstr>
      <vt:lpstr>Obs!</vt:lpstr>
      <vt:lpstr>De 10 vigtigste skiregler</vt:lpstr>
      <vt:lpstr>Kontaktperson i lufthavnen og på rejsen</vt:lpstr>
      <vt:lpstr>Kontaktperson i lufthavnen og på rejsen</vt:lpstr>
      <vt:lpstr>Vi ses i lufthavnen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Kit Henningsen Sørensen</dc:creator>
  <cp:lastModifiedBy>Torben Jansen</cp:lastModifiedBy>
  <cp:revision>9</cp:revision>
  <cp:lastPrinted>2026-02-25T14:24:24Z</cp:lastPrinted>
  <dcterms:created xsi:type="dcterms:W3CDTF">2026-02-03T09:17:14Z</dcterms:created>
  <dcterms:modified xsi:type="dcterms:W3CDTF">2026-03-04T13:08:03Z</dcterms:modified>
</cp:coreProperties>
</file>